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abin"/>
      <p:regular r:id="rId33"/>
      <p:bold r:id="rId34"/>
      <p:italic r:id="rId35"/>
      <p:boldItalic r:id="rId36"/>
    </p:embeddedFont>
    <p:embeddedFont>
      <p:font typeface="Montserrat Black"/>
      <p:bold r:id="rId37"/>
      <p:boldItalic r:id="rId38"/>
    </p:embeddedFont>
    <p:embeddedFont>
      <p:font typeface="Arvo"/>
      <p:regular r:id="rId39"/>
      <p:bold r:id="rId40"/>
      <p:italic r:id="rId41"/>
      <p:boldItalic r:id="rId42"/>
    </p:embeddedFont>
    <p:embeddedFont>
      <p:font typeface="Open Sans SemiBold"/>
      <p:regular r:id="rId43"/>
      <p:bold r:id="rId44"/>
      <p:italic r:id="rId45"/>
      <p:boldItalic r:id="rId46"/>
    </p:embeddedFont>
    <p:embeddedFont>
      <p:font typeface="Montserrat ExtraLight"/>
      <p:regular r:id="rId47"/>
      <p:bold r:id="rId48"/>
      <p:italic r:id="rId49"/>
      <p:boldItalic r:id="rId50"/>
    </p:embeddedFont>
    <p:embeddedFont>
      <p:font typeface="Bodoni"/>
      <p:regular r:id="rId51"/>
      <p:bold r:id="rId52"/>
      <p:italic r:id="rId53"/>
      <p:boldItalic r:id="rId54"/>
    </p:embeddedFont>
    <p:embeddedFont>
      <p:font typeface="Open Sans ExtraBold"/>
      <p:bold r:id="rId55"/>
      <p:boldItalic r:id="rId56"/>
    </p:embeddedFont>
    <p:embeddedFont>
      <p:font typeface="PT Sans"/>
      <p:regular r:id="rId57"/>
      <p:bold r:id="rId58"/>
      <p:italic r:id="rId59"/>
      <p:boldItalic r:id="rId60"/>
    </p:embeddedFont>
    <p:embeddedFont>
      <p:font typeface="Open Sans Light"/>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40">
          <p15:clr>
            <a:srgbClr val="A4A3A4"/>
          </p15:clr>
        </p15:guide>
        <p15:guide id="2" orient="horz" pos="2835">
          <p15:clr>
            <a:srgbClr val="A4A3A4"/>
          </p15:clr>
        </p15:guide>
        <p15:guide id="3" pos="2880">
          <p15:clr>
            <a:srgbClr val="A4A3A4"/>
          </p15:clr>
        </p15:guide>
        <p15:guide id="4" pos="1644">
          <p15:clr>
            <a:srgbClr val="A4A3A4"/>
          </p15:clr>
        </p15:guide>
        <p15:guide id="5" orient="horz" pos="1663">
          <p15:clr>
            <a:srgbClr val="A4A3A4"/>
          </p15:clr>
        </p15:guide>
        <p15:guide id="6" pos="3200">
          <p15:clr>
            <a:srgbClr val="A4A3A4"/>
          </p15:clr>
        </p15:guide>
        <p15:guide id="7" orient="horz" pos="2742">
          <p15:clr>
            <a:srgbClr val="A4A3A4"/>
          </p15:clr>
        </p15:guide>
        <p15:guide id="8" orient="horz" pos="2379">
          <p15:clr>
            <a:srgbClr val="A4A3A4"/>
          </p15:clr>
        </p15:guide>
        <p15:guide id="9" pos="3902">
          <p15:clr>
            <a:srgbClr val="A4A3A4"/>
          </p15:clr>
        </p15:guide>
        <p15:guide id="10" pos="2382">
          <p15:clr>
            <a:srgbClr val="A4A3A4"/>
          </p15:clr>
        </p15:guide>
        <p15:guide id="11" orient="horz" pos="20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p:guide pos="2835" orient="horz"/>
        <p:guide pos="2880"/>
        <p:guide pos="1644"/>
        <p:guide pos="1663" orient="horz"/>
        <p:guide pos="3200"/>
        <p:guide pos="2742" orient="horz"/>
        <p:guide pos="2379" orient="horz"/>
        <p:guide pos="3902"/>
        <p:guide pos="2382"/>
        <p:guide pos="204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vo-bold.fntdata"/><Relationship Id="rId42" Type="http://schemas.openxmlformats.org/officeDocument/2006/relationships/font" Target="fonts/Arvo-boldItalic.fntdata"/><Relationship Id="rId41" Type="http://schemas.openxmlformats.org/officeDocument/2006/relationships/font" Target="fonts/Arvo-italic.fntdata"/><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ExtraLight-bold.fntdata"/><Relationship Id="rId47" Type="http://schemas.openxmlformats.org/officeDocument/2006/relationships/font" Target="fonts/MontserratExtraLight-regular.fntdata"/><Relationship Id="rId49" Type="http://schemas.openxmlformats.org/officeDocument/2006/relationships/font" Target="fonts/MontserratExtra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Cabin-regular.fntdata"/><Relationship Id="rId32" Type="http://schemas.openxmlformats.org/officeDocument/2006/relationships/slide" Target="slides/slide27.xml"/><Relationship Id="rId35" Type="http://schemas.openxmlformats.org/officeDocument/2006/relationships/font" Target="fonts/Cabin-italic.fntdata"/><Relationship Id="rId34" Type="http://schemas.openxmlformats.org/officeDocument/2006/relationships/font" Target="fonts/Cabin-bold.fntdata"/><Relationship Id="rId37" Type="http://schemas.openxmlformats.org/officeDocument/2006/relationships/font" Target="fonts/MontserratBlack-bold.fntdata"/><Relationship Id="rId36" Type="http://schemas.openxmlformats.org/officeDocument/2006/relationships/font" Target="fonts/Cabin-boldItalic.fntdata"/><Relationship Id="rId39" Type="http://schemas.openxmlformats.org/officeDocument/2006/relationships/font" Target="fonts/Arvo-regular.fntdata"/><Relationship Id="rId38" Type="http://schemas.openxmlformats.org/officeDocument/2006/relationships/font" Target="fonts/MontserratBlack-boldItalic.fntdata"/><Relationship Id="rId62" Type="http://schemas.openxmlformats.org/officeDocument/2006/relationships/font" Target="fonts/OpenSansLight-bold.fntdata"/><Relationship Id="rId61" Type="http://schemas.openxmlformats.org/officeDocument/2006/relationships/font" Target="fonts/OpenSansLight-regular.fntdata"/><Relationship Id="rId20" Type="http://schemas.openxmlformats.org/officeDocument/2006/relationships/slide" Target="slides/slide15.xml"/><Relationship Id="rId64" Type="http://schemas.openxmlformats.org/officeDocument/2006/relationships/font" Target="fonts/OpenSansLight-boldItalic.fntdata"/><Relationship Id="rId63" Type="http://schemas.openxmlformats.org/officeDocument/2006/relationships/font" Target="fonts/OpenSansLight-italic.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PT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odoni-regular.fntdata"/><Relationship Id="rId50" Type="http://schemas.openxmlformats.org/officeDocument/2006/relationships/font" Target="fonts/MontserratExtraLight-boldItalic.fntdata"/><Relationship Id="rId53" Type="http://schemas.openxmlformats.org/officeDocument/2006/relationships/font" Target="fonts/Bodoni-italic.fntdata"/><Relationship Id="rId52" Type="http://schemas.openxmlformats.org/officeDocument/2006/relationships/font" Target="fonts/Bodoni-bold.fntdata"/><Relationship Id="rId11" Type="http://schemas.openxmlformats.org/officeDocument/2006/relationships/slide" Target="slides/slide6.xml"/><Relationship Id="rId55" Type="http://schemas.openxmlformats.org/officeDocument/2006/relationships/font" Target="fonts/OpenSansExtraBold-bold.fntdata"/><Relationship Id="rId10" Type="http://schemas.openxmlformats.org/officeDocument/2006/relationships/slide" Target="slides/slide5.xml"/><Relationship Id="rId54" Type="http://schemas.openxmlformats.org/officeDocument/2006/relationships/font" Target="fonts/Bodoni-boldItalic.fntdata"/><Relationship Id="rId13" Type="http://schemas.openxmlformats.org/officeDocument/2006/relationships/slide" Target="slides/slide8.xml"/><Relationship Id="rId57" Type="http://schemas.openxmlformats.org/officeDocument/2006/relationships/font" Target="fonts/PTSans-regular.fntdata"/><Relationship Id="rId12" Type="http://schemas.openxmlformats.org/officeDocument/2006/relationships/slide" Target="slides/slide7.xml"/><Relationship Id="rId56" Type="http://schemas.openxmlformats.org/officeDocument/2006/relationships/font" Target="fonts/OpenSansExtraBold-boldItalic.fntdata"/><Relationship Id="rId15" Type="http://schemas.openxmlformats.org/officeDocument/2006/relationships/slide" Target="slides/slide10.xml"/><Relationship Id="rId59" Type="http://schemas.openxmlformats.org/officeDocument/2006/relationships/font" Target="fonts/PTSans-italic.fntdata"/><Relationship Id="rId14" Type="http://schemas.openxmlformats.org/officeDocument/2006/relationships/slide" Target="slides/slide9.xml"/><Relationship Id="rId58" Type="http://schemas.openxmlformats.org/officeDocument/2006/relationships/font" Target="fonts/PT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8678465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8678465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8678465e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b8678465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8678465e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8678465e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8678465e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8678465e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8678465e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8678465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b8678465e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b8678465e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b8678465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b8678465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b8678465e1_0_5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b8678465e1_0_5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b8678465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b8678465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b8678465e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b8678465e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8678465e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b8678465e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8678465e1_0_5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b8678465e1_0_5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t>Graficamos la composición corporal de pacientes positivos y negativos a diabetes, con ello encontramos que aquellos que sufren obesidad era el 82% de los pacientes que tenían diabetes. Mientras que en los pacientes sin diabetes la obesidad equivalía al 52%, además de presentar pacientes bajos de peso, cuyo grupo no estuvo presente en los pacientes positivos a diabetes.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8678465e1_0_5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b8678465e1_0_5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8678465e1_0_5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b8678465e1_0_5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8678465e1_0_5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8678465e1_0_5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b8678465e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b8678465e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98080a2ed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e98080a2ed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8678465e1_0_5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8678465e1_0_5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678465e1_0_4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678465e1_0_4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8678465e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b8678465e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5e2ab67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5e2ab67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5e2ab673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5e2ab673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5e2ab673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5e2ab673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5e2ab67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5e2ab67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b8678465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b8678465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5e2ab67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5e2ab67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p:cSld name="TITLE_3">
    <p:spTree>
      <p:nvGrpSpPr>
        <p:cNvPr id="9" name="Shape 9"/>
        <p:cNvGrpSpPr/>
        <p:nvPr/>
      </p:nvGrpSpPr>
      <p:grpSpPr>
        <a:xfrm>
          <a:off x="0" y="0"/>
          <a:ext cx="0" cy="0"/>
          <a:chOff x="0" y="0"/>
          <a:chExt cx="0" cy="0"/>
        </a:xfrm>
      </p:grpSpPr>
      <p:sp>
        <p:nvSpPr>
          <p:cNvPr id="10" name="Google Shape;10;p2"/>
          <p:cNvSpPr/>
          <p:nvPr/>
        </p:nvSpPr>
        <p:spPr>
          <a:xfrm>
            <a:off x="1841888" y="647372"/>
            <a:ext cx="21143" cy="44586"/>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252184" y="0"/>
            <a:ext cx="5891796" cy="514348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631170" y="1136921"/>
            <a:ext cx="3512818" cy="4006565"/>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163876" y="3872029"/>
            <a:ext cx="1980117" cy="1271467"/>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290458" y="3730640"/>
            <a:ext cx="299360" cy="298676"/>
          </a:xfrm>
          <a:custGeom>
            <a:rect b="b" l="l" r="r" t="t"/>
            <a:pathLst>
              <a:path extrusionOk="0" h="1747" w="1751">
                <a:moveTo>
                  <a:pt x="874" y="0"/>
                </a:moveTo>
                <a:cubicBezTo>
                  <a:pt x="395" y="0"/>
                  <a:pt x="1" y="390"/>
                  <a:pt x="1" y="873"/>
                </a:cubicBezTo>
                <a:cubicBezTo>
                  <a:pt x="1" y="1356"/>
                  <a:pt x="395" y="1747"/>
                  <a:pt x="874" y="1747"/>
                </a:cubicBezTo>
                <a:cubicBezTo>
                  <a:pt x="1357" y="1747"/>
                  <a:pt x="1751" y="1356"/>
                  <a:pt x="1751" y="873"/>
                </a:cubicBezTo>
                <a:cubicBezTo>
                  <a:pt x="1751" y="390"/>
                  <a:pt x="1357" y="0"/>
                  <a:pt x="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699920" y="3436238"/>
            <a:ext cx="197123" cy="1971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01860" y="925266"/>
            <a:ext cx="197123" cy="196439"/>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514229" y="978949"/>
            <a:ext cx="135404" cy="135404"/>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835281" y="735494"/>
            <a:ext cx="134720" cy="135404"/>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849107" y="1046309"/>
            <a:ext cx="197123" cy="197294"/>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313196" y="4763443"/>
            <a:ext cx="196610" cy="196439"/>
          </a:xfrm>
          <a:custGeom>
            <a:rect b="b" l="l" r="r" t="t"/>
            <a:pathLst>
              <a:path extrusionOk="0" h="1149" w="1150">
                <a:moveTo>
                  <a:pt x="573" y="0"/>
                </a:moveTo>
                <a:cubicBezTo>
                  <a:pt x="258" y="0"/>
                  <a:pt x="0" y="258"/>
                  <a:pt x="0" y="576"/>
                </a:cubicBezTo>
                <a:cubicBezTo>
                  <a:pt x="0" y="895"/>
                  <a:pt x="258" y="1149"/>
                  <a:pt x="573" y="1149"/>
                </a:cubicBezTo>
                <a:cubicBezTo>
                  <a:pt x="891" y="1149"/>
                  <a:pt x="1149" y="895"/>
                  <a:pt x="1149" y="576"/>
                </a:cubicBezTo>
                <a:cubicBezTo>
                  <a:pt x="1149" y="258"/>
                  <a:pt x="891"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632946" y="4725489"/>
            <a:ext cx="196610" cy="196610"/>
          </a:xfrm>
          <a:custGeom>
            <a:rect b="b" l="l" r="r" t="t"/>
            <a:pathLst>
              <a:path extrusionOk="0" h="1150" w="1150">
                <a:moveTo>
                  <a:pt x="573" y="0"/>
                </a:moveTo>
                <a:cubicBezTo>
                  <a:pt x="255" y="0"/>
                  <a:pt x="1" y="258"/>
                  <a:pt x="1" y="573"/>
                </a:cubicBezTo>
                <a:cubicBezTo>
                  <a:pt x="1" y="891"/>
                  <a:pt x="255" y="1149"/>
                  <a:pt x="573" y="1149"/>
                </a:cubicBezTo>
                <a:cubicBezTo>
                  <a:pt x="892" y="1149"/>
                  <a:pt x="1150" y="891"/>
                  <a:pt x="1150" y="573"/>
                </a:cubicBezTo>
                <a:cubicBezTo>
                  <a:pt x="1150" y="258"/>
                  <a:pt x="892"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96323" y="1625199"/>
            <a:ext cx="197123" cy="196610"/>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73428" y="827303"/>
            <a:ext cx="359881" cy="327569"/>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500210" y="4124203"/>
            <a:ext cx="359881" cy="327227"/>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500210" y="4124203"/>
            <a:ext cx="359881" cy="327227"/>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type="ctrTitle"/>
          </p:nvPr>
        </p:nvSpPr>
        <p:spPr>
          <a:xfrm>
            <a:off x="540000" y="1598750"/>
            <a:ext cx="3512700" cy="100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34343"/>
              </a:buClr>
              <a:buSzPts val="3000"/>
              <a:buNone/>
              <a:defRPr b="0" sz="3000">
                <a:solidFill>
                  <a:srgbClr val="43434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cxnSp>
        <p:nvCxnSpPr>
          <p:cNvPr id="27" name="Google Shape;27;p2"/>
          <p:cNvCxnSpPr/>
          <p:nvPr/>
        </p:nvCxnSpPr>
        <p:spPr>
          <a:xfrm>
            <a:off x="666750" y="3076575"/>
            <a:ext cx="1876500" cy="0"/>
          </a:xfrm>
          <a:prstGeom prst="straightConnector1">
            <a:avLst/>
          </a:prstGeom>
          <a:noFill/>
          <a:ln cap="rnd" cmpd="sng" w="28575">
            <a:solidFill>
              <a:schemeClr val="accent2"/>
            </a:solidFill>
            <a:prstDash val="dot"/>
            <a:round/>
            <a:headEnd len="med" w="med" type="none"/>
            <a:tailEnd len="med" w="med" type="none"/>
          </a:ln>
        </p:spPr>
      </p:cxnSp>
      <p:cxnSp>
        <p:nvCxnSpPr>
          <p:cNvPr id="28" name="Google Shape;28;p2"/>
          <p:cNvCxnSpPr/>
          <p:nvPr/>
        </p:nvCxnSpPr>
        <p:spPr>
          <a:xfrm>
            <a:off x="666750" y="1066800"/>
            <a:ext cx="1876500" cy="0"/>
          </a:xfrm>
          <a:prstGeom prst="straightConnector1">
            <a:avLst/>
          </a:prstGeom>
          <a:noFill/>
          <a:ln cap="rnd" cmpd="sng" w="28575">
            <a:solidFill>
              <a:schemeClr val="accent2"/>
            </a:solidFill>
            <a:prstDash val="dot"/>
            <a:round/>
            <a:headEnd len="med" w="med" type="none"/>
            <a:tailEnd len="med" w="med" type="none"/>
          </a:ln>
        </p:spPr>
      </p:cxnSp>
    </p:spTree>
  </p:cSld>
  <p:clrMapOvr>
    <a:masterClrMapping/>
  </p:clrMapOvr>
  <p:extLst>
    <p:ext uri="{DCECCB84-F9BA-43D5-87BE-67443E8EF086}">
      <p15:sldGuideLst>
        <p15:guide id="1" pos="340">
          <p15:clr>
            <a:srgbClr val="F9AD4C"/>
          </p15:clr>
        </p15:guide>
        <p15:guide id="2" pos="5420">
          <p15:clr>
            <a:srgbClr val="F9AD4C"/>
          </p15:clr>
        </p15:guide>
        <p15:guide id="3" orient="horz" pos="340">
          <p15:clr>
            <a:srgbClr val="F9AD4C"/>
          </p15:clr>
        </p15:guide>
        <p15:guide id="4" orient="horz" pos="2900">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p:cSld name="TITLE_AND_BODY_4_1">
    <p:spTree>
      <p:nvGrpSpPr>
        <p:cNvPr id="178" name="Shape 178"/>
        <p:cNvGrpSpPr/>
        <p:nvPr/>
      </p:nvGrpSpPr>
      <p:grpSpPr>
        <a:xfrm>
          <a:off x="0" y="0"/>
          <a:ext cx="0" cy="0"/>
          <a:chOff x="0" y="0"/>
          <a:chExt cx="0" cy="0"/>
        </a:xfrm>
      </p:grpSpPr>
      <p:sp>
        <p:nvSpPr>
          <p:cNvPr id="179" name="Google Shape;179;p11"/>
          <p:cNvSpPr txBox="1"/>
          <p:nvPr>
            <p:ph idx="12" type="sldNum"/>
          </p:nvPr>
        </p:nvSpPr>
        <p:spPr>
          <a:xfrm>
            <a:off x="8607853" y="4764514"/>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180" name="Google Shape;180;p11"/>
          <p:cNvSpPr/>
          <p:nvPr/>
        </p:nvSpPr>
        <p:spPr>
          <a:xfrm rot="10800000">
            <a:off x="6902554" y="3456503"/>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181" name="Google Shape;181;p11"/>
          <p:cNvSpPr/>
          <p:nvPr/>
        </p:nvSpPr>
        <p:spPr>
          <a:xfrm rot="10800000">
            <a:off x="7044171" y="3675541"/>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 name="Google Shape;182;p11"/>
          <p:cNvSpPr/>
          <p:nvPr/>
        </p:nvSpPr>
        <p:spPr>
          <a:xfrm rot="10800000">
            <a:off x="7534275" y="4019338"/>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3" name="Google Shape;183;p11"/>
          <p:cNvSpPr/>
          <p:nvPr/>
        </p:nvSpPr>
        <p:spPr>
          <a:xfrm>
            <a:off x="7534273" y="3993444"/>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8862541" y="3393890"/>
            <a:ext cx="84943" cy="84801"/>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5" name="Google Shape;185;p11"/>
          <p:cNvSpPr/>
          <p:nvPr/>
        </p:nvSpPr>
        <p:spPr>
          <a:xfrm>
            <a:off x="7413747" y="4355183"/>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816923" y="3518420"/>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7" name="Google Shape;187;p11"/>
          <p:cNvSpPr/>
          <p:nvPr/>
        </p:nvSpPr>
        <p:spPr>
          <a:xfrm>
            <a:off x="7665396" y="3974183"/>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8408537" y="4260951"/>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9" name="Google Shape;189;p11"/>
          <p:cNvSpPr/>
          <p:nvPr/>
        </p:nvSpPr>
        <p:spPr>
          <a:xfrm>
            <a:off x="7070563" y="4883065"/>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8556273" y="4252299"/>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1" name="Google Shape;191;p11"/>
          <p:cNvSpPr/>
          <p:nvPr/>
        </p:nvSpPr>
        <p:spPr>
          <a:xfrm rot="10800000">
            <a:off x="-504890" y="-25826"/>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rot="10800000">
            <a:off x="-504867" y="-25828"/>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rot="10800000">
            <a:off x="-504852" y="-25831"/>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10800000">
            <a:off x="971487" y="499114"/>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rot="10800000">
            <a:off x="831765" y="1372204"/>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10800000">
            <a:off x="709873" y="1374759"/>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rot="10800000">
            <a:off x="250889" y="1459388"/>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rot="10800000">
            <a:off x="971483" y="160880"/>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rot="10800000">
            <a:off x="590357" y="1128837"/>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rot="10800000">
            <a:off x="1048351" y="293262"/>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rot="10800000">
            <a:off x="636711" y="214741"/>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10800000">
            <a:off x="636711" y="214741"/>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txBox="1"/>
          <p:nvPr>
            <p:ph idx="1" type="subTitle"/>
          </p:nvPr>
        </p:nvSpPr>
        <p:spPr>
          <a:xfrm>
            <a:off x="1916474" y="2537025"/>
            <a:ext cx="1332000" cy="44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b="1" sz="1800">
                <a:solidFill>
                  <a:schemeClr val="accent4"/>
                </a:solidFill>
                <a:latin typeface="Open Sans"/>
                <a:ea typeface="Open Sans"/>
                <a:cs typeface="Open Sans"/>
                <a:sym typeface="Open Sans"/>
              </a:defRPr>
            </a:lvl1pPr>
            <a:lvl2pPr lvl="1" rtl="0" algn="r">
              <a:spcBef>
                <a:spcPts val="0"/>
              </a:spcBef>
              <a:spcAft>
                <a:spcPts val="0"/>
              </a:spcAft>
              <a:buNone/>
              <a:defRPr b="1">
                <a:solidFill>
                  <a:schemeClr val="accent4"/>
                </a:solidFill>
                <a:latin typeface="Open Sans"/>
                <a:ea typeface="Open Sans"/>
                <a:cs typeface="Open Sans"/>
                <a:sym typeface="Open Sans"/>
              </a:defRPr>
            </a:lvl2pPr>
            <a:lvl3pPr lvl="2" rtl="0" algn="r">
              <a:spcBef>
                <a:spcPts val="0"/>
              </a:spcBef>
              <a:spcAft>
                <a:spcPts val="0"/>
              </a:spcAft>
              <a:buNone/>
              <a:defRPr b="1">
                <a:solidFill>
                  <a:schemeClr val="accent4"/>
                </a:solidFill>
                <a:latin typeface="Open Sans"/>
                <a:ea typeface="Open Sans"/>
                <a:cs typeface="Open Sans"/>
                <a:sym typeface="Open Sans"/>
              </a:defRPr>
            </a:lvl3pPr>
            <a:lvl4pPr lvl="3" rtl="0" algn="r">
              <a:spcBef>
                <a:spcPts val="0"/>
              </a:spcBef>
              <a:spcAft>
                <a:spcPts val="0"/>
              </a:spcAft>
              <a:buNone/>
              <a:defRPr b="1">
                <a:solidFill>
                  <a:schemeClr val="accent4"/>
                </a:solidFill>
                <a:latin typeface="Open Sans"/>
                <a:ea typeface="Open Sans"/>
                <a:cs typeface="Open Sans"/>
                <a:sym typeface="Open Sans"/>
              </a:defRPr>
            </a:lvl4pPr>
            <a:lvl5pPr lvl="4" rtl="0" algn="r">
              <a:spcBef>
                <a:spcPts val="0"/>
              </a:spcBef>
              <a:spcAft>
                <a:spcPts val="0"/>
              </a:spcAft>
              <a:buNone/>
              <a:defRPr b="1">
                <a:solidFill>
                  <a:schemeClr val="accent4"/>
                </a:solidFill>
                <a:latin typeface="Open Sans"/>
                <a:ea typeface="Open Sans"/>
                <a:cs typeface="Open Sans"/>
                <a:sym typeface="Open Sans"/>
              </a:defRPr>
            </a:lvl5pPr>
            <a:lvl6pPr lvl="5" rtl="0" algn="r">
              <a:spcBef>
                <a:spcPts val="0"/>
              </a:spcBef>
              <a:spcAft>
                <a:spcPts val="0"/>
              </a:spcAft>
              <a:buNone/>
              <a:defRPr b="1">
                <a:solidFill>
                  <a:schemeClr val="accent4"/>
                </a:solidFill>
                <a:latin typeface="Open Sans"/>
                <a:ea typeface="Open Sans"/>
                <a:cs typeface="Open Sans"/>
                <a:sym typeface="Open Sans"/>
              </a:defRPr>
            </a:lvl6pPr>
            <a:lvl7pPr lvl="6" rtl="0" algn="r">
              <a:spcBef>
                <a:spcPts val="0"/>
              </a:spcBef>
              <a:spcAft>
                <a:spcPts val="0"/>
              </a:spcAft>
              <a:buNone/>
              <a:defRPr b="1">
                <a:solidFill>
                  <a:schemeClr val="accent4"/>
                </a:solidFill>
                <a:latin typeface="Open Sans"/>
                <a:ea typeface="Open Sans"/>
                <a:cs typeface="Open Sans"/>
                <a:sym typeface="Open Sans"/>
              </a:defRPr>
            </a:lvl7pPr>
            <a:lvl8pPr lvl="7" rtl="0" algn="r">
              <a:spcBef>
                <a:spcPts val="0"/>
              </a:spcBef>
              <a:spcAft>
                <a:spcPts val="0"/>
              </a:spcAft>
              <a:buNone/>
              <a:defRPr b="1">
                <a:solidFill>
                  <a:schemeClr val="accent4"/>
                </a:solidFill>
                <a:latin typeface="Open Sans"/>
                <a:ea typeface="Open Sans"/>
                <a:cs typeface="Open Sans"/>
                <a:sym typeface="Open Sans"/>
              </a:defRPr>
            </a:lvl8pPr>
            <a:lvl9pPr lvl="8" rtl="0" algn="r">
              <a:spcBef>
                <a:spcPts val="0"/>
              </a:spcBef>
              <a:spcAft>
                <a:spcPts val="0"/>
              </a:spcAft>
              <a:buNone/>
              <a:defRPr b="1">
                <a:solidFill>
                  <a:schemeClr val="accent4"/>
                </a:solidFill>
                <a:latin typeface="Open Sans"/>
                <a:ea typeface="Open Sans"/>
                <a:cs typeface="Open Sans"/>
                <a:sym typeface="Open Sans"/>
              </a:defRPr>
            </a:lvl9pPr>
          </a:lstStyle>
          <a:p/>
        </p:txBody>
      </p:sp>
      <p:sp>
        <p:nvSpPr>
          <p:cNvPr id="204" name="Google Shape;204;p11"/>
          <p:cNvSpPr txBox="1"/>
          <p:nvPr>
            <p:ph idx="2" type="subTitle"/>
          </p:nvPr>
        </p:nvSpPr>
        <p:spPr>
          <a:xfrm>
            <a:off x="1315797" y="2983136"/>
            <a:ext cx="1932600" cy="57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1">
  <p:cSld name="TITLE_AND_BODY_4_1_1">
    <p:spTree>
      <p:nvGrpSpPr>
        <p:cNvPr id="205" name="Shape 205"/>
        <p:cNvGrpSpPr/>
        <p:nvPr/>
      </p:nvGrpSpPr>
      <p:grpSpPr>
        <a:xfrm>
          <a:off x="0" y="0"/>
          <a:ext cx="0" cy="0"/>
          <a:chOff x="0" y="0"/>
          <a:chExt cx="0" cy="0"/>
        </a:xfrm>
      </p:grpSpPr>
      <p:sp>
        <p:nvSpPr>
          <p:cNvPr id="206" name="Google Shape;206;p12"/>
          <p:cNvSpPr txBox="1"/>
          <p:nvPr>
            <p:ph type="title"/>
          </p:nvPr>
        </p:nvSpPr>
        <p:spPr>
          <a:xfrm>
            <a:off x="1048350" y="519250"/>
            <a:ext cx="7047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None/>
              <a:defRPr b="0">
                <a:solidFill>
                  <a:srgbClr val="434343"/>
                </a:solidFill>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
        <p:nvSpPr>
          <p:cNvPr id="207" name="Google Shape;207;p12"/>
          <p:cNvSpPr/>
          <p:nvPr/>
        </p:nvSpPr>
        <p:spPr>
          <a:xfrm>
            <a:off x="7591360" y="3365069"/>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8418341" y="3760280"/>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
          <p:cNvSpPr/>
          <p:nvPr/>
        </p:nvSpPr>
        <p:spPr>
          <a:xfrm>
            <a:off x="8722538" y="4711044"/>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8094621" y="4559557"/>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8234343" y="3686705"/>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8377690" y="3705366"/>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8836912" y="3620737"/>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8094624" y="4897732"/>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8475751" y="3930012"/>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7961177" y="4720064"/>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220" name="Google Shape;220;p12"/>
          <p:cNvSpPr/>
          <p:nvPr/>
        </p:nvSpPr>
        <p:spPr>
          <a:xfrm>
            <a:off x="-19043" y="-571510"/>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221" name="Google Shape;221;p12"/>
          <p:cNvSpPr/>
          <p:nvPr/>
        </p:nvSpPr>
        <p:spPr>
          <a:xfrm>
            <a:off x="-85718" y="-523885"/>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2" name="Google Shape;222;p12"/>
          <p:cNvSpPr/>
          <p:nvPr/>
        </p:nvSpPr>
        <p:spPr>
          <a:xfrm>
            <a:off x="-171443" y="-381010"/>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3" name="Google Shape;223;p12"/>
          <p:cNvSpPr/>
          <p:nvPr/>
        </p:nvSpPr>
        <p:spPr>
          <a:xfrm rot="10800000">
            <a:off x="1365891" y="584570"/>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rot="10800000">
            <a:off x="168174" y="1053300"/>
            <a:ext cx="84943" cy="84801"/>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5" name="Google Shape;225;p12"/>
          <p:cNvSpPr/>
          <p:nvPr/>
        </p:nvSpPr>
        <p:spPr>
          <a:xfrm rot="10800000">
            <a:off x="1450835" y="79814"/>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rot="10800000">
            <a:off x="243146" y="958691"/>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7" name="Google Shape;227;p12"/>
          <p:cNvSpPr/>
          <p:nvPr/>
        </p:nvSpPr>
        <p:spPr>
          <a:xfrm rot="10800000">
            <a:off x="1235690" y="556985"/>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rot="10800000">
            <a:off x="428835" y="364189"/>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9" name="Google Shape;229;p12"/>
          <p:cNvSpPr/>
          <p:nvPr/>
        </p:nvSpPr>
        <p:spPr>
          <a:xfrm rot="10800000">
            <a:off x="879750" y="372524"/>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rot="10800000">
            <a:off x="168184" y="284621"/>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 slide">
  <p:cSld name="TITLE_AND_BODY_4_1_1_3">
    <p:spTree>
      <p:nvGrpSpPr>
        <p:cNvPr id="231" name="Shape 231"/>
        <p:cNvGrpSpPr/>
        <p:nvPr/>
      </p:nvGrpSpPr>
      <p:grpSpPr>
        <a:xfrm>
          <a:off x="0" y="0"/>
          <a:ext cx="0" cy="0"/>
          <a:chOff x="0" y="0"/>
          <a:chExt cx="0" cy="0"/>
        </a:xfrm>
      </p:grpSpPr>
      <p:sp>
        <p:nvSpPr>
          <p:cNvPr id="232" name="Google Shape;232;p13"/>
          <p:cNvSpPr/>
          <p:nvPr/>
        </p:nvSpPr>
        <p:spPr>
          <a:xfrm>
            <a:off x="6150221" y="2133675"/>
            <a:ext cx="2447700" cy="1640400"/>
          </a:xfrm>
          <a:prstGeom prst="roundRect">
            <a:avLst>
              <a:gd fmla="val 11302" name="adj"/>
            </a:avLst>
          </a:pr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txBox="1"/>
          <p:nvPr>
            <p:ph type="title"/>
          </p:nvPr>
        </p:nvSpPr>
        <p:spPr>
          <a:xfrm>
            <a:off x="1235925" y="880025"/>
            <a:ext cx="66843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Open Sans Light"/>
              <a:buNone/>
              <a:defRPr b="0">
                <a:latin typeface="Open Sans Light"/>
                <a:ea typeface="Open Sans Light"/>
                <a:cs typeface="Open Sans Light"/>
                <a:sym typeface="Open Sans Light"/>
              </a:defRPr>
            </a:lvl1pPr>
            <a:lvl2pPr lvl="1"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lgn="ctr">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
        <p:nvSpPr>
          <p:cNvPr id="234" name="Google Shape;234;p13"/>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235" name="Google Shape;235;p13"/>
          <p:cNvSpPr/>
          <p:nvPr/>
        </p:nvSpPr>
        <p:spPr>
          <a:xfrm>
            <a:off x="546071" y="2133675"/>
            <a:ext cx="2447700" cy="1640400"/>
          </a:xfrm>
          <a:prstGeom prst="roundRect">
            <a:avLst>
              <a:gd fmla="val 11302" name="adj"/>
            </a:avLst>
          </a:pr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3348146" y="2133675"/>
            <a:ext cx="2447700" cy="1640400"/>
          </a:xfrm>
          <a:prstGeom prst="roundRect">
            <a:avLst>
              <a:gd fmla="val 11302" name="adj"/>
            </a:avLst>
          </a:pr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txBox="1"/>
          <p:nvPr>
            <p:ph idx="1" type="subTitle"/>
          </p:nvPr>
        </p:nvSpPr>
        <p:spPr>
          <a:xfrm>
            <a:off x="4392725" y="1898450"/>
            <a:ext cx="1145700" cy="44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r">
              <a:spcBef>
                <a:spcPts val="0"/>
              </a:spcBef>
              <a:spcAft>
                <a:spcPts val="0"/>
              </a:spcAft>
              <a:buNone/>
              <a:defRPr b="1">
                <a:solidFill>
                  <a:schemeClr val="accent5"/>
                </a:solidFill>
                <a:latin typeface="Open Sans"/>
                <a:ea typeface="Open Sans"/>
                <a:cs typeface="Open Sans"/>
                <a:sym typeface="Open Sans"/>
              </a:defRPr>
            </a:lvl2pPr>
            <a:lvl3pPr lvl="2" rtl="0" algn="r">
              <a:spcBef>
                <a:spcPts val="0"/>
              </a:spcBef>
              <a:spcAft>
                <a:spcPts val="0"/>
              </a:spcAft>
              <a:buNone/>
              <a:defRPr b="1">
                <a:solidFill>
                  <a:schemeClr val="accent5"/>
                </a:solidFill>
                <a:latin typeface="Open Sans"/>
                <a:ea typeface="Open Sans"/>
                <a:cs typeface="Open Sans"/>
                <a:sym typeface="Open Sans"/>
              </a:defRPr>
            </a:lvl3pPr>
            <a:lvl4pPr lvl="3" rtl="0" algn="r">
              <a:spcBef>
                <a:spcPts val="0"/>
              </a:spcBef>
              <a:spcAft>
                <a:spcPts val="0"/>
              </a:spcAft>
              <a:buNone/>
              <a:defRPr b="1">
                <a:solidFill>
                  <a:schemeClr val="accent5"/>
                </a:solidFill>
                <a:latin typeface="Open Sans"/>
                <a:ea typeface="Open Sans"/>
                <a:cs typeface="Open Sans"/>
                <a:sym typeface="Open Sans"/>
              </a:defRPr>
            </a:lvl4pPr>
            <a:lvl5pPr lvl="4" rtl="0" algn="r">
              <a:spcBef>
                <a:spcPts val="0"/>
              </a:spcBef>
              <a:spcAft>
                <a:spcPts val="0"/>
              </a:spcAft>
              <a:buNone/>
              <a:defRPr b="1">
                <a:solidFill>
                  <a:schemeClr val="accent5"/>
                </a:solidFill>
                <a:latin typeface="Open Sans"/>
                <a:ea typeface="Open Sans"/>
                <a:cs typeface="Open Sans"/>
                <a:sym typeface="Open Sans"/>
              </a:defRPr>
            </a:lvl5pPr>
            <a:lvl6pPr lvl="5" rtl="0" algn="r">
              <a:spcBef>
                <a:spcPts val="0"/>
              </a:spcBef>
              <a:spcAft>
                <a:spcPts val="0"/>
              </a:spcAft>
              <a:buNone/>
              <a:defRPr b="1">
                <a:solidFill>
                  <a:schemeClr val="accent5"/>
                </a:solidFill>
                <a:latin typeface="Open Sans"/>
                <a:ea typeface="Open Sans"/>
                <a:cs typeface="Open Sans"/>
                <a:sym typeface="Open Sans"/>
              </a:defRPr>
            </a:lvl6pPr>
            <a:lvl7pPr lvl="6" rtl="0" algn="r">
              <a:spcBef>
                <a:spcPts val="0"/>
              </a:spcBef>
              <a:spcAft>
                <a:spcPts val="0"/>
              </a:spcAft>
              <a:buNone/>
              <a:defRPr b="1">
                <a:solidFill>
                  <a:schemeClr val="accent5"/>
                </a:solidFill>
                <a:latin typeface="Open Sans"/>
                <a:ea typeface="Open Sans"/>
                <a:cs typeface="Open Sans"/>
                <a:sym typeface="Open Sans"/>
              </a:defRPr>
            </a:lvl7pPr>
            <a:lvl8pPr lvl="7" rtl="0" algn="r">
              <a:spcBef>
                <a:spcPts val="0"/>
              </a:spcBef>
              <a:spcAft>
                <a:spcPts val="0"/>
              </a:spcAft>
              <a:buNone/>
              <a:defRPr b="1">
                <a:solidFill>
                  <a:schemeClr val="accent5"/>
                </a:solidFill>
                <a:latin typeface="Open Sans"/>
                <a:ea typeface="Open Sans"/>
                <a:cs typeface="Open Sans"/>
                <a:sym typeface="Open Sans"/>
              </a:defRPr>
            </a:lvl8pPr>
            <a:lvl9pPr lvl="8" rtl="0" algn="r">
              <a:spcBef>
                <a:spcPts val="0"/>
              </a:spcBef>
              <a:spcAft>
                <a:spcPts val="0"/>
              </a:spcAft>
              <a:buNone/>
              <a:defRPr b="1">
                <a:solidFill>
                  <a:schemeClr val="accent5"/>
                </a:solidFill>
                <a:latin typeface="Open Sans"/>
                <a:ea typeface="Open Sans"/>
                <a:cs typeface="Open Sans"/>
                <a:sym typeface="Open Sans"/>
              </a:defRPr>
            </a:lvl9pPr>
          </a:lstStyle>
          <a:p/>
        </p:txBody>
      </p:sp>
      <p:sp>
        <p:nvSpPr>
          <p:cNvPr id="238" name="Google Shape;238;p13"/>
          <p:cNvSpPr txBox="1"/>
          <p:nvPr>
            <p:ph idx="2" type="subTitle"/>
          </p:nvPr>
        </p:nvSpPr>
        <p:spPr>
          <a:xfrm>
            <a:off x="3605700" y="2664825"/>
            <a:ext cx="1932600" cy="5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39" name="Google Shape;239;p13"/>
          <p:cNvSpPr txBox="1"/>
          <p:nvPr>
            <p:ph idx="3" type="subTitle"/>
          </p:nvPr>
        </p:nvSpPr>
        <p:spPr>
          <a:xfrm>
            <a:off x="7194738" y="1898450"/>
            <a:ext cx="1145700" cy="44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r">
              <a:spcBef>
                <a:spcPts val="0"/>
              </a:spcBef>
              <a:spcAft>
                <a:spcPts val="0"/>
              </a:spcAft>
              <a:buNone/>
              <a:defRPr b="1">
                <a:solidFill>
                  <a:schemeClr val="accent5"/>
                </a:solidFill>
                <a:latin typeface="Open Sans"/>
                <a:ea typeface="Open Sans"/>
                <a:cs typeface="Open Sans"/>
                <a:sym typeface="Open Sans"/>
              </a:defRPr>
            </a:lvl2pPr>
            <a:lvl3pPr lvl="2" rtl="0" algn="r">
              <a:spcBef>
                <a:spcPts val="0"/>
              </a:spcBef>
              <a:spcAft>
                <a:spcPts val="0"/>
              </a:spcAft>
              <a:buNone/>
              <a:defRPr b="1">
                <a:solidFill>
                  <a:schemeClr val="accent5"/>
                </a:solidFill>
                <a:latin typeface="Open Sans"/>
                <a:ea typeface="Open Sans"/>
                <a:cs typeface="Open Sans"/>
                <a:sym typeface="Open Sans"/>
              </a:defRPr>
            </a:lvl3pPr>
            <a:lvl4pPr lvl="3" rtl="0" algn="r">
              <a:spcBef>
                <a:spcPts val="0"/>
              </a:spcBef>
              <a:spcAft>
                <a:spcPts val="0"/>
              </a:spcAft>
              <a:buNone/>
              <a:defRPr b="1">
                <a:solidFill>
                  <a:schemeClr val="accent5"/>
                </a:solidFill>
                <a:latin typeface="Open Sans"/>
                <a:ea typeface="Open Sans"/>
                <a:cs typeface="Open Sans"/>
                <a:sym typeface="Open Sans"/>
              </a:defRPr>
            </a:lvl4pPr>
            <a:lvl5pPr lvl="4" rtl="0" algn="r">
              <a:spcBef>
                <a:spcPts val="0"/>
              </a:spcBef>
              <a:spcAft>
                <a:spcPts val="0"/>
              </a:spcAft>
              <a:buNone/>
              <a:defRPr b="1">
                <a:solidFill>
                  <a:schemeClr val="accent5"/>
                </a:solidFill>
                <a:latin typeface="Open Sans"/>
                <a:ea typeface="Open Sans"/>
                <a:cs typeface="Open Sans"/>
                <a:sym typeface="Open Sans"/>
              </a:defRPr>
            </a:lvl5pPr>
            <a:lvl6pPr lvl="5" rtl="0" algn="r">
              <a:spcBef>
                <a:spcPts val="0"/>
              </a:spcBef>
              <a:spcAft>
                <a:spcPts val="0"/>
              </a:spcAft>
              <a:buNone/>
              <a:defRPr b="1">
                <a:solidFill>
                  <a:schemeClr val="accent5"/>
                </a:solidFill>
                <a:latin typeface="Open Sans"/>
                <a:ea typeface="Open Sans"/>
                <a:cs typeface="Open Sans"/>
                <a:sym typeface="Open Sans"/>
              </a:defRPr>
            </a:lvl6pPr>
            <a:lvl7pPr lvl="6" rtl="0" algn="r">
              <a:spcBef>
                <a:spcPts val="0"/>
              </a:spcBef>
              <a:spcAft>
                <a:spcPts val="0"/>
              </a:spcAft>
              <a:buNone/>
              <a:defRPr b="1">
                <a:solidFill>
                  <a:schemeClr val="accent5"/>
                </a:solidFill>
                <a:latin typeface="Open Sans"/>
                <a:ea typeface="Open Sans"/>
                <a:cs typeface="Open Sans"/>
                <a:sym typeface="Open Sans"/>
              </a:defRPr>
            </a:lvl7pPr>
            <a:lvl8pPr lvl="7" rtl="0" algn="r">
              <a:spcBef>
                <a:spcPts val="0"/>
              </a:spcBef>
              <a:spcAft>
                <a:spcPts val="0"/>
              </a:spcAft>
              <a:buNone/>
              <a:defRPr b="1">
                <a:solidFill>
                  <a:schemeClr val="accent5"/>
                </a:solidFill>
                <a:latin typeface="Open Sans"/>
                <a:ea typeface="Open Sans"/>
                <a:cs typeface="Open Sans"/>
                <a:sym typeface="Open Sans"/>
              </a:defRPr>
            </a:lvl8pPr>
            <a:lvl9pPr lvl="8" rtl="0" algn="r">
              <a:spcBef>
                <a:spcPts val="0"/>
              </a:spcBef>
              <a:spcAft>
                <a:spcPts val="0"/>
              </a:spcAft>
              <a:buNone/>
              <a:defRPr b="1">
                <a:solidFill>
                  <a:schemeClr val="accent5"/>
                </a:solidFill>
                <a:latin typeface="Open Sans"/>
                <a:ea typeface="Open Sans"/>
                <a:cs typeface="Open Sans"/>
                <a:sym typeface="Open Sans"/>
              </a:defRPr>
            </a:lvl9pPr>
          </a:lstStyle>
          <a:p/>
        </p:txBody>
      </p:sp>
      <p:sp>
        <p:nvSpPr>
          <p:cNvPr id="240" name="Google Shape;240;p13"/>
          <p:cNvSpPr txBox="1"/>
          <p:nvPr>
            <p:ph idx="4" type="subTitle"/>
          </p:nvPr>
        </p:nvSpPr>
        <p:spPr>
          <a:xfrm>
            <a:off x="6407713" y="2664825"/>
            <a:ext cx="1932600" cy="5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41" name="Google Shape;241;p13"/>
          <p:cNvSpPr txBox="1"/>
          <p:nvPr>
            <p:ph idx="5" type="subTitle"/>
          </p:nvPr>
        </p:nvSpPr>
        <p:spPr>
          <a:xfrm>
            <a:off x="1590563" y="1898450"/>
            <a:ext cx="1145700" cy="446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r">
              <a:spcBef>
                <a:spcPts val="0"/>
              </a:spcBef>
              <a:spcAft>
                <a:spcPts val="0"/>
              </a:spcAft>
              <a:buNone/>
              <a:defRPr b="1">
                <a:solidFill>
                  <a:schemeClr val="accent5"/>
                </a:solidFill>
                <a:latin typeface="Open Sans"/>
                <a:ea typeface="Open Sans"/>
                <a:cs typeface="Open Sans"/>
                <a:sym typeface="Open Sans"/>
              </a:defRPr>
            </a:lvl2pPr>
            <a:lvl3pPr lvl="2" rtl="0" algn="r">
              <a:spcBef>
                <a:spcPts val="0"/>
              </a:spcBef>
              <a:spcAft>
                <a:spcPts val="0"/>
              </a:spcAft>
              <a:buNone/>
              <a:defRPr b="1">
                <a:solidFill>
                  <a:schemeClr val="accent5"/>
                </a:solidFill>
                <a:latin typeface="Open Sans"/>
                <a:ea typeface="Open Sans"/>
                <a:cs typeface="Open Sans"/>
                <a:sym typeface="Open Sans"/>
              </a:defRPr>
            </a:lvl3pPr>
            <a:lvl4pPr lvl="3" rtl="0" algn="r">
              <a:spcBef>
                <a:spcPts val="0"/>
              </a:spcBef>
              <a:spcAft>
                <a:spcPts val="0"/>
              </a:spcAft>
              <a:buNone/>
              <a:defRPr b="1">
                <a:solidFill>
                  <a:schemeClr val="accent5"/>
                </a:solidFill>
                <a:latin typeface="Open Sans"/>
                <a:ea typeface="Open Sans"/>
                <a:cs typeface="Open Sans"/>
                <a:sym typeface="Open Sans"/>
              </a:defRPr>
            </a:lvl4pPr>
            <a:lvl5pPr lvl="4" rtl="0" algn="r">
              <a:spcBef>
                <a:spcPts val="0"/>
              </a:spcBef>
              <a:spcAft>
                <a:spcPts val="0"/>
              </a:spcAft>
              <a:buNone/>
              <a:defRPr b="1">
                <a:solidFill>
                  <a:schemeClr val="accent5"/>
                </a:solidFill>
                <a:latin typeface="Open Sans"/>
                <a:ea typeface="Open Sans"/>
                <a:cs typeface="Open Sans"/>
                <a:sym typeface="Open Sans"/>
              </a:defRPr>
            </a:lvl5pPr>
            <a:lvl6pPr lvl="5" rtl="0" algn="r">
              <a:spcBef>
                <a:spcPts val="0"/>
              </a:spcBef>
              <a:spcAft>
                <a:spcPts val="0"/>
              </a:spcAft>
              <a:buNone/>
              <a:defRPr b="1">
                <a:solidFill>
                  <a:schemeClr val="accent5"/>
                </a:solidFill>
                <a:latin typeface="Open Sans"/>
                <a:ea typeface="Open Sans"/>
                <a:cs typeface="Open Sans"/>
                <a:sym typeface="Open Sans"/>
              </a:defRPr>
            </a:lvl6pPr>
            <a:lvl7pPr lvl="6" rtl="0" algn="r">
              <a:spcBef>
                <a:spcPts val="0"/>
              </a:spcBef>
              <a:spcAft>
                <a:spcPts val="0"/>
              </a:spcAft>
              <a:buNone/>
              <a:defRPr b="1">
                <a:solidFill>
                  <a:schemeClr val="accent5"/>
                </a:solidFill>
                <a:latin typeface="Open Sans"/>
                <a:ea typeface="Open Sans"/>
                <a:cs typeface="Open Sans"/>
                <a:sym typeface="Open Sans"/>
              </a:defRPr>
            </a:lvl7pPr>
            <a:lvl8pPr lvl="7" rtl="0" algn="r">
              <a:spcBef>
                <a:spcPts val="0"/>
              </a:spcBef>
              <a:spcAft>
                <a:spcPts val="0"/>
              </a:spcAft>
              <a:buNone/>
              <a:defRPr b="1">
                <a:solidFill>
                  <a:schemeClr val="accent5"/>
                </a:solidFill>
                <a:latin typeface="Open Sans"/>
                <a:ea typeface="Open Sans"/>
                <a:cs typeface="Open Sans"/>
                <a:sym typeface="Open Sans"/>
              </a:defRPr>
            </a:lvl8pPr>
            <a:lvl9pPr lvl="8" rtl="0" algn="r">
              <a:spcBef>
                <a:spcPts val="0"/>
              </a:spcBef>
              <a:spcAft>
                <a:spcPts val="0"/>
              </a:spcAft>
              <a:buNone/>
              <a:defRPr b="1">
                <a:solidFill>
                  <a:schemeClr val="accent5"/>
                </a:solidFill>
                <a:latin typeface="Open Sans"/>
                <a:ea typeface="Open Sans"/>
                <a:cs typeface="Open Sans"/>
                <a:sym typeface="Open Sans"/>
              </a:defRPr>
            </a:lvl9pPr>
          </a:lstStyle>
          <a:p/>
        </p:txBody>
      </p:sp>
      <p:sp>
        <p:nvSpPr>
          <p:cNvPr id="242" name="Google Shape;242;p13"/>
          <p:cNvSpPr txBox="1"/>
          <p:nvPr>
            <p:ph idx="6" type="subTitle"/>
          </p:nvPr>
        </p:nvSpPr>
        <p:spPr>
          <a:xfrm>
            <a:off x="803538" y="2664825"/>
            <a:ext cx="1932600" cy="5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43" name="Google Shape;243;p13"/>
          <p:cNvSpPr txBox="1"/>
          <p:nvPr>
            <p:ph idx="7"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244" name="Google Shape;244;p13"/>
          <p:cNvSpPr/>
          <p:nvPr/>
        </p:nvSpPr>
        <p:spPr>
          <a:xfrm>
            <a:off x="-19043" y="-571510"/>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245" name="Google Shape;245;p13"/>
          <p:cNvSpPr/>
          <p:nvPr/>
        </p:nvSpPr>
        <p:spPr>
          <a:xfrm>
            <a:off x="-85718" y="-523885"/>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6" name="Google Shape;246;p13"/>
          <p:cNvSpPr/>
          <p:nvPr/>
        </p:nvSpPr>
        <p:spPr>
          <a:xfrm>
            <a:off x="-171443" y="-381010"/>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7" name="Google Shape;247;p13"/>
          <p:cNvSpPr/>
          <p:nvPr/>
        </p:nvSpPr>
        <p:spPr>
          <a:xfrm rot="10800000">
            <a:off x="1365891" y="584570"/>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rot="10800000">
            <a:off x="1450835" y="79814"/>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rot="10800000">
            <a:off x="243146" y="958691"/>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0" name="Google Shape;250;p13"/>
          <p:cNvSpPr/>
          <p:nvPr/>
        </p:nvSpPr>
        <p:spPr>
          <a:xfrm rot="10800000">
            <a:off x="1235690" y="556985"/>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rot="10800000">
            <a:off x="428835" y="364189"/>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2" name="Google Shape;252;p13"/>
          <p:cNvSpPr/>
          <p:nvPr/>
        </p:nvSpPr>
        <p:spPr>
          <a:xfrm rot="10800000">
            <a:off x="879750" y="372524"/>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rot="10800000">
            <a:off x="168184" y="284621"/>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4" name="Google Shape;254;p13"/>
          <p:cNvSpPr/>
          <p:nvPr/>
        </p:nvSpPr>
        <p:spPr>
          <a:xfrm>
            <a:off x="7591360" y="3365069"/>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8418341" y="3760280"/>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8722538" y="4711044"/>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8094621" y="4559557"/>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8234343" y="3686705"/>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377690" y="3705366"/>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836912" y="3620737"/>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094624" y="4897732"/>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475751" y="3930012"/>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7961177" y="4720064"/>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infographic 1 1">
  <p:cSld name="TITLE_AND_BODY_4_1_1_1">
    <p:spTree>
      <p:nvGrpSpPr>
        <p:cNvPr id="266" name="Shape 266"/>
        <p:cNvGrpSpPr/>
        <p:nvPr/>
      </p:nvGrpSpPr>
      <p:grpSpPr>
        <a:xfrm>
          <a:off x="0" y="0"/>
          <a:ext cx="0" cy="0"/>
          <a:chOff x="0" y="0"/>
          <a:chExt cx="0" cy="0"/>
        </a:xfrm>
      </p:grpSpPr>
      <p:sp>
        <p:nvSpPr>
          <p:cNvPr id="267" name="Google Shape;267;p14"/>
          <p:cNvSpPr/>
          <p:nvPr/>
        </p:nvSpPr>
        <p:spPr>
          <a:xfrm rot="10800000">
            <a:off x="-34894" y="-46448"/>
            <a:ext cx="3423781" cy="2284344"/>
          </a:xfrm>
          <a:custGeom>
            <a:rect b="b" l="l" r="r" t="t"/>
            <a:pathLst>
              <a:path extrusionOk="0" h="8465" w="12133">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38100" y="-52900"/>
            <a:ext cx="4757000" cy="5256974"/>
          </a:xfrm>
          <a:custGeom>
            <a:rect b="b" l="l" r="r" t="t"/>
            <a:pathLst>
              <a:path extrusionOk="0" h="63090" w="57088">
                <a:moveTo>
                  <a:pt x="57087" y="1"/>
                </a:moveTo>
                <a:lnTo>
                  <a:pt x="40053" y="10"/>
                </a:lnTo>
                <a:cubicBezTo>
                  <a:pt x="39662" y="812"/>
                  <a:pt x="39142" y="1558"/>
                  <a:pt x="38514" y="2205"/>
                </a:cubicBezTo>
                <a:cubicBezTo>
                  <a:pt x="33431" y="7406"/>
                  <a:pt x="32912" y="5020"/>
                  <a:pt x="26189" y="9456"/>
                </a:cubicBezTo>
                <a:cubicBezTo>
                  <a:pt x="23056" y="11533"/>
                  <a:pt x="22719" y="18756"/>
                  <a:pt x="18838" y="21143"/>
                </a:cubicBezTo>
                <a:cubicBezTo>
                  <a:pt x="17652" y="21876"/>
                  <a:pt x="16411" y="22087"/>
                  <a:pt x="15066" y="22087"/>
                </a:cubicBezTo>
                <a:cubicBezTo>
                  <a:pt x="13244" y="22087"/>
                  <a:pt x="11232" y="21700"/>
                  <a:pt x="8906" y="21700"/>
                </a:cubicBezTo>
                <a:cubicBezTo>
                  <a:pt x="8044" y="21700"/>
                  <a:pt x="7140" y="21753"/>
                  <a:pt x="6186" y="21899"/>
                </a:cubicBezTo>
                <a:cubicBezTo>
                  <a:pt x="4091" y="22236"/>
                  <a:pt x="2014" y="22746"/>
                  <a:pt x="1" y="23429"/>
                </a:cubicBezTo>
                <a:lnTo>
                  <a:pt x="1" y="63089"/>
                </a:lnTo>
                <a:lnTo>
                  <a:pt x="24914" y="63089"/>
                </a:lnTo>
                <a:cubicBezTo>
                  <a:pt x="27146" y="60384"/>
                  <a:pt x="27975" y="57560"/>
                  <a:pt x="27556" y="54545"/>
                </a:cubicBezTo>
                <a:cubicBezTo>
                  <a:pt x="26991" y="50446"/>
                  <a:pt x="26654" y="43259"/>
                  <a:pt x="27100" y="39634"/>
                </a:cubicBezTo>
                <a:cubicBezTo>
                  <a:pt x="28394" y="29131"/>
                  <a:pt x="33768" y="34451"/>
                  <a:pt x="38031" y="26426"/>
                </a:cubicBezTo>
                <a:cubicBezTo>
                  <a:pt x="39671" y="23338"/>
                  <a:pt x="38186" y="20651"/>
                  <a:pt x="39780" y="17791"/>
                </a:cubicBezTo>
                <a:cubicBezTo>
                  <a:pt x="41802" y="14174"/>
                  <a:pt x="44389" y="14229"/>
                  <a:pt x="47568" y="11906"/>
                </a:cubicBezTo>
                <a:cubicBezTo>
                  <a:pt x="51512" y="9037"/>
                  <a:pt x="53662" y="2724"/>
                  <a:pt x="57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38100" y="-52900"/>
            <a:ext cx="4779795" cy="5282999"/>
          </a:xfrm>
          <a:custGeom>
            <a:rect b="b" l="l" r="r" t="t"/>
            <a:pathLst>
              <a:path extrusionOk="0" h="63090" w="57079">
                <a:moveTo>
                  <a:pt x="57078" y="1"/>
                </a:moveTo>
                <a:lnTo>
                  <a:pt x="49508" y="10"/>
                </a:lnTo>
                <a:cubicBezTo>
                  <a:pt x="47122" y="7497"/>
                  <a:pt x="39006" y="7388"/>
                  <a:pt x="34879" y="12790"/>
                </a:cubicBezTo>
                <a:cubicBezTo>
                  <a:pt x="29532" y="19813"/>
                  <a:pt x="32812" y="24495"/>
                  <a:pt x="24295" y="29541"/>
                </a:cubicBezTo>
                <a:cubicBezTo>
                  <a:pt x="21425" y="31235"/>
                  <a:pt x="18847" y="30579"/>
                  <a:pt x="16188" y="32756"/>
                </a:cubicBezTo>
                <a:cubicBezTo>
                  <a:pt x="13337" y="35088"/>
                  <a:pt x="12562" y="38850"/>
                  <a:pt x="10285" y="41592"/>
                </a:cubicBezTo>
                <a:cubicBezTo>
                  <a:pt x="7935" y="44416"/>
                  <a:pt x="3663" y="48360"/>
                  <a:pt x="1" y="49116"/>
                </a:cubicBezTo>
                <a:lnTo>
                  <a:pt x="1" y="63089"/>
                </a:lnTo>
                <a:lnTo>
                  <a:pt x="24914" y="63089"/>
                </a:lnTo>
                <a:cubicBezTo>
                  <a:pt x="27146" y="60384"/>
                  <a:pt x="27975" y="57560"/>
                  <a:pt x="27556" y="54545"/>
                </a:cubicBezTo>
                <a:cubicBezTo>
                  <a:pt x="26982" y="50446"/>
                  <a:pt x="26645" y="43259"/>
                  <a:pt x="27100" y="39634"/>
                </a:cubicBezTo>
                <a:cubicBezTo>
                  <a:pt x="28394" y="29131"/>
                  <a:pt x="33768" y="34451"/>
                  <a:pt x="38031" y="26426"/>
                </a:cubicBezTo>
                <a:cubicBezTo>
                  <a:pt x="39662" y="23338"/>
                  <a:pt x="38186" y="20651"/>
                  <a:pt x="39780" y="17791"/>
                </a:cubicBezTo>
                <a:cubicBezTo>
                  <a:pt x="41802" y="14174"/>
                  <a:pt x="44380" y="14229"/>
                  <a:pt x="47568" y="11906"/>
                </a:cubicBezTo>
                <a:cubicBezTo>
                  <a:pt x="51503" y="9037"/>
                  <a:pt x="53653" y="2724"/>
                  <a:pt x="57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flipH="1">
            <a:off x="1191359" y="4638914"/>
            <a:ext cx="278087" cy="278596"/>
          </a:xfrm>
          <a:custGeom>
            <a:rect b="b" l="l" r="r" t="t"/>
            <a:pathLst>
              <a:path extrusionOk="0" h="1629" w="1626">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txBox="1"/>
          <p:nvPr>
            <p:ph type="title"/>
          </p:nvPr>
        </p:nvSpPr>
        <p:spPr>
          <a:xfrm>
            <a:off x="377250" y="529974"/>
            <a:ext cx="2047800" cy="204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1pPr>
            <a:lvl2pPr lvl="1"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2pPr>
            <a:lvl3pPr lvl="2"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3pPr>
            <a:lvl4pPr lvl="3"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4pPr>
            <a:lvl5pPr lvl="4"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5pPr>
            <a:lvl6pPr lvl="5"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6pPr>
            <a:lvl7pPr lvl="6"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7pPr>
            <a:lvl8pPr lvl="7"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8pPr>
            <a:lvl9pPr lvl="8" rtl="0">
              <a:spcBef>
                <a:spcPts val="0"/>
              </a:spcBef>
              <a:spcAft>
                <a:spcPts val="0"/>
              </a:spcAft>
              <a:buClr>
                <a:schemeClr val="lt1"/>
              </a:buClr>
              <a:buSzPts val="2400"/>
              <a:buFont typeface="Open Sans Light"/>
              <a:buNone/>
              <a:defRPr b="0">
                <a:solidFill>
                  <a:schemeClr val="lt1"/>
                </a:solidFill>
                <a:latin typeface="Open Sans Light"/>
                <a:ea typeface="Open Sans Light"/>
                <a:cs typeface="Open Sans Light"/>
                <a:sym typeface="Open Sans Light"/>
              </a:defRPr>
            </a:lvl9pPr>
          </a:lstStyle>
          <a:p/>
        </p:txBody>
      </p:sp>
      <p:sp>
        <p:nvSpPr>
          <p:cNvPr id="272" name="Google Shape;272;p14"/>
          <p:cNvSpPr/>
          <p:nvPr/>
        </p:nvSpPr>
        <p:spPr>
          <a:xfrm flipH="1">
            <a:off x="1894018" y="4638931"/>
            <a:ext cx="106333" cy="106796"/>
          </a:xfrm>
          <a:custGeom>
            <a:rect b="b" l="l" r="r" t="t"/>
            <a:pathLst>
              <a:path extrusionOk="0" h="914" w="91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flipH="1">
            <a:off x="2070601" y="4826907"/>
            <a:ext cx="144777" cy="145238"/>
          </a:xfrm>
          <a:custGeom>
            <a:rect b="b" l="l" r="r" t="t"/>
            <a:pathLst>
              <a:path extrusionOk="0" h="1243" w="1239">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flipH="1">
            <a:off x="2468053" y="3261665"/>
            <a:ext cx="212584" cy="212581"/>
          </a:xfrm>
          <a:custGeom>
            <a:rect b="b" l="l" r="r" t="t"/>
            <a:pathLst>
              <a:path extrusionOk="0" h="1243" w="1243">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flipH="1">
            <a:off x="2478486" y="2971610"/>
            <a:ext cx="150844" cy="150158"/>
          </a:xfrm>
          <a:custGeom>
            <a:rect b="b" l="l" r="r" t="t"/>
            <a:pathLst>
              <a:path extrusionOk="0" h="878" w="882">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flipH="1">
            <a:off x="1150998" y="3822450"/>
            <a:ext cx="199073" cy="198386"/>
          </a:xfrm>
          <a:custGeom>
            <a:rect b="b" l="l" r="r" t="t"/>
            <a:pathLst>
              <a:path extrusionOk="0" h="1160" w="1164">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278" name="Google Shape;278;p14"/>
          <p:cNvSpPr/>
          <p:nvPr/>
        </p:nvSpPr>
        <p:spPr>
          <a:xfrm flipH="1">
            <a:off x="-1531171" y="3463643"/>
            <a:ext cx="155633" cy="156315"/>
          </a:xfrm>
          <a:custGeom>
            <a:rect b="b" l="l" r="r" t="t"/>
            <a:pathLst>
              <a:path extrusionOk="0" h="914" w="91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flipH="1">
            <a:off x="1539051" y="929080"/>
            <a:ext cx="156146" cy="155630"/>
          </a:xfrm>
          <a:custGeom>
            <a:rect b="b" l="l" r="r" t="t"/>
            <a:pathLst>
              <a:path extrusionOk="0" h="910" w="913">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flipH="1">
            <a:off x="-1444292" y="3174785"/>
            <a:ext cx="212584" cy="212581"/>
          </a:xfrm>
          <a:custGeom>
            <a:rect b="b" l="l" r="r" t="t"/>
            <a:pathLst>
              <a:path extrusionOk="0" h="1243" w="1243">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flipH="1">
            <a:off x="-1471826" y="2442806"/>
            <a:ext cx="212071" cy="212581"/>
          </a:xfrm>
          <a:custGeom>
            <a:rect b="b" l="l" r="r" t="t"/>
            <a:pathLst>
              <a:path extrusionOk="0" h="1243" w="124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flipH="1">
            <a:off x="-296549" y="2578085"/>
            <a:ext cx="199073" cy="199070"/>
          </a:xfrm>
          <a:custGeom>
            <a:rect b="b" l="l" r="r" t="t"/>
            <a:pathLst>
              <a:path extrusionOk="0" h="1164" w="1164">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0">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
  <p:cSld name="TITLE_AND_BODY_1">
    <p:spTree>
      <p:nvGrpSpPr>
        <p:cNvPr id="283" name="Shape 283"/>
        <p:cNvGrpSpPr/>
        <p:nvPr/>
      </p:nvGrpSpPr>
      <p:grpSpPr>
        <a:xfrm>
          <a:off x="0" y="0"/>
          <a:ext cx="0" cy="0"/>
          <a:chOff x="0" y="0"/>
          <a:chExt cx="0" cy="0"/>
        </a:xfrm>
      </p:grpSpPr>
      <p:sp>
        <p:nvSpPr>
          <p:cNvPr id="284" name="Google Shape;284;p15"/>
          <p:cNvSpPr/>
          <p:nvPr/>
        </p:nvSpPr>
        <p:spPr>
          <a:xfrm flipH="1">
            <a:off x="-76216" y="-61000"/>
            <a:ext cx="5395241" cy="5261616"/>
          </a:xfrm>
          <a:custGeom>
            <a:rect b="b" l="l" r="r" t="t"/>
            <a:pathLst>
              <a:path extrusionOk="0" h="15637" w="16034">
                <a:moveTo>
                  <a:pt x="813" y="1"/>
                </a:moveTo>
                <a:cubicBezTo>
                  <a:pt x="1260" y="416"/>
                  <a:pt x="1529" y="1042"/>
                  <a:pt x="1393" y="1629"/>
                </a:cubicBezTo>
                <a:cubicBezTo>
                  <a:pt x="1171" y="2574"/>
                  <a:pt x="0" y="3251"/>
                  <a:pt x="183" y="4202"/>
                </a:cubicBezTo>
                <a:cubicBezTo>
                  <a:pt x="276" y="4675"/>
                  <a:pt x="702" y="5022"/>
                  <a:pt x="1156" y="5180"/>
                </a:cubicBezTo>
                <a:cubicBezTo>
                  <a:pt x="1607" y="5341"/>
                  <a:pt x="2098" y="5351"/>
                  <a:pt x="2577" y="5398"/>
                </a:cubicBezTo>
                <a:cubicBezTo>
                  <a:pt x="3211" y="5462"/>
                  <a:pt x="3858" y="5605"/>
                  <a:pt x="4363" y="5995"/>
                </a:cubicBezTo>
                <a:cubicBezTo>
                  <a:pt x="4864" y="6386"/>
                  <a:pt x="5183" y="7069"/>
                  <a:pt x="4986" y="7674"/>
                </a:cubicBezTo>
                <a:cubicBezTo>
                  <a:pt x="4800" y="8239"/>
                  <a:pt x="4202" y="8783"/>
                  <a:pt x="4474" y="9317"/>
                </a:cubicBezTo>
                <a:cubicBezTo>
                  <a:pt x="4619" y="9605"/>
                  <a:pt x="4881" y="9701"/>
                  <a:pt x="5181" y="9701"/>
                </a:cubicBezTo>
                <a:cubicBezTo>
                  <a:pt x="5686" y="9701"/>
                  <a:pt x="6301" y="9427"/>
                  <a:pt x="6661" y="9331"/>
                </a:cubicBezTo>
                <a:cubicBezTo>
                  <a:pt x="6850" y="9281"/>
                  <a:pt x="7054" y="9233"/>
                  <a:pt x="7248" y="9233"/>
                </a:cubicBezTo>
                <a:cubicBezTo>
                  <a:pt x="7414" y="9233"/>
                  <a:pt x="7572" y="9268"/>
                  <a:pt x="7706" y="9367"/>
                </a:cubicBezTo>
                <a:cubicBezTo>
                  <a:pt x="7988" y="9578"/>
                  <a:pt x="8035" y="9979"/>
                  <a:pt x="7999" y="10329"/>
                </a:cubicBezTo>
                <a:cubicBezTo>
                  <a:pt x="7963" y="10677"/>
                  <a:pt x="7870" y="11034"/>
                  <a:pt x="7967" y="11371"/>
                </a:cubicBezTo>
                <a:cubicBezTo>
                  <a:pt x="8071" y="11736"/>
                  <a:pt x="8382" y="12012"/>
                  <a:pt x="8733" y="12158"/>
                </a:cubicBezTo>
                <a:cubicBezTo>
                  <a:pt x="9534" y="12491"/>
                  <a:pt x="10483" y="12334"/>
                  <a:pt x="11327" y="12609"/>
                </a:cubicBezTo>
                <a:cubicBezTo>
                  <a:pt x="12097" y="12860"/>
                  <a:pt x="12834" y="13300"/>
                  <a:pt x="13249" y="14019"/>
                </a:cubicBezTo>
                <a:cubicBezTo>
                  <a:pt x="13536" y="14513"/>
                  <a:pt x="13632" y="15071"/>
                  <a:pt x="13596" y="15637"/>
                </a:cubicBezTo>
                <a:lnTo>
                  <a:pt x="16034" y="15637"/>
                </a:lnTo>
                <a:lnTo>
                  <a:pt x="16034" y="7219"/>
                </a:lnTo>
                <a:cubicBezTo>
                  <a:pt x="15447" y="6933"/>
                  <a:pt x="14831" y="7287"/>
                  <a:pt x="14484" y="6124"/>
                </a:cubicBezTo>
                <a:cubicBezTo>
                  <a:pt x="14352" y="5684"/>
                  <a:pt x="13951" y="5373"/>
                  <a:pt x="13493" y="5373"/>
                </a:cubicBezTo>
                <a:lnTo>
                  <a:pt x="13482" y="5373"/>
                </a:lnTo>
                <a:cubicBezTo>
                  <a:pt x="13429" y="5370"/>
                  <a:pt x="13377" y="5369"/>
                  <a:pt x="13324" y="5369"/>
                </a:cubicBezTo>
                <a:cubicBezTo>
                  <a:pt x="12418" y="5369"/>
                  <a:pt x="11511" y="5698"/>
                  <a:pt x="10603" y="5698"/>
                </a:cubicBezTo>
                <a:cubicBezTo>
                  <a:pt x="10191" y="5698"/>
                  <a:pt x="9779" y="5630"/>
                  <a:pt x="9366" y="5434"/>
                </a:cubicBezTo>
                <a:cubicBezTo>
                  <a:pt x="8235" y="4836"/>
                  <a:pt x="9130" y="3465"/>
                  <a:pt x="8414" y="2628"/>
                </a:cubicBezTo>
                <a:cubicBezTo>
                  <a:pt x="8099" y="2255"/>
                  <a:pt x="7732" y="2134"/>
                  <a:pt x="7336" y="2134"/>
                </a:cubicBezTo>
                <a:cubicBezTo>
                  <a:pt x="6620" y="2134"/>
                  <a:pt x="5811" y="2528"/>
                  <a:pt x="5049" y="2528"/>
                </a:cubicBezTo>
                <a:cubicBezTo>
                  <a:pt x="4957" y="2528"/>
                  <a:pt x="4865" y="2523"/>
                  <a:pt x="4775" y="2510"/>
                </a:cubicBezTo>
                <a:cubicBezTo>
                  <a:pt x="3554" y="2349"/>
                  <a:pt x="3372" y="1007"/>
                  <a:pt x="3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flipH="1">
            <a:off x="-76216" y="-61000"/>
            <a:ext cx="5395241" cy="5261616"/>
          </a:xfrm>
          <a:custGeom>
            <a:rect b="b" l="l" r="r" t="t"/>
            <a:pathLst>
              <a:path extrusionOk="0" h="15637" w="16034">
                <a:moveTo>
                  <a:pt x="813" y="1"/>
                </a:moveTo>
                <a:cubicBezTo>
                  <a:pt x="1260" y="416"/>
                  <a:pt x="1529" y="1042"/>
                  <a:pt x="1393" y="1629"/>
                </a:cubicBezTo>
                <a:cubicBezTo>
                  <a:pt x="1171" y="2574"/>
                  <a:pt x="0" y="3251"/>
                  <a:pt x="183" y="4202"/>
                </a:cubicBezTo>
                <a:cubicBezTo>
                  <a:pt x="276" y="4675"/>
                  <a:pt x="702" y="5022"/>
                  <a:pt x="1156" y="5180"/>
                </a:cubicBezTo>
                <a:cubicBezTo>
                  <a:pt x="1607" y="5341"/>
                  <a:pt x="2098" y="5351"/>
                  <a:pt x="2577" y="5398"/>
                </a:cubicBezTo>
                <a:cubicBezTo>
                  <a:pt x="3211" y="5462"/>
                  <a:pt x="3858" y="5605"/>
                  <a:pt x="4363" y="5995"/>
                </a:cubicBezTo>
                <a:cubicBezTo>
                  <a:pt x="4864" y="6386"/>
                  <a:pt x="5183" y="7069"/>
                  <a:pt x="4986" y="7674"/>
                </a:cubicBezTo>
                <a:cubicBezTo>
                  <a:pt x="4800" y="8239"/>
                  <a:pt x="4202" y="8783"/>
                  <a:pt x="4474" y="9317"/>
                </a:cubicBezTo>
                <a:cubicBezTo>
                  <a:pt x="4619" y="9605"/>
                  <a:pt x="4881" y="9701"/>
                  <a:pt x="5181" y="9701"/>
                </a:cubicBezTo>
                <a:cubicBezTo>
                  <a:pt x="5686" y="9701"/>
                  <a:pt x="6301" y="9427"/>
                  <a:pt x="6661" y="9331"/>
                </a:cubicBezTo>
                <a:cubicBezTo>
                  <a:pt x="6850" y="9281"/>
                  <a:pt x="7054" y="9233"/>
                  <a:pt x="7248" y="9233"/>
                </a:cubicBezTo>
                <a:cubicBezTo>
                  <a:pt x="7414" y="9233"/>
                  <a:pt x="7572" y="9268"/>
                  <a:pt x="7706" y="9367"/>
                </a:cubicBezTo>
                <a:cubicBezTo>
                  <a:pt x="7988" y="9578"/>
                  <a:pt x="8035" y="9979"/>
                  <a:pt x="7999" y="10329"/>
                </a:cubicBezTo>
                <a:cubicBezTo>
                  <a:pt x="7963" y="10677"/>
                  <a:pt x="7870" y="11034"/>
                  <a:pt x="7967" y="11371"/>
                </a:cubicBezTo>
                <a:cubicBezTo>
                  <a:pt x="8071" y="11736"/>
                  <a:pt x="8382" y="12012"/>
                  <a:pt x="8733" y="12158"/>
                </a:cubicBezTo>
                <a:cubicBezTo>
                  <a:pt x="9534" y="12491"/>
                  <a:pt x="10483" y="12334"/>
                  <a:pt x="11327" y="12609"/>
                </a:cubicBezTo>
                <a:cubicBezTo>
                  <a:pt x="12097" y="12860"/>
                  <a:pt x="12834" y="13300"/>
                  <a:pt x="13249" y="14019"/>
                </a:cubicBezTo>
                <a:cubicBezTo>
                  <a:pt x="13536" y="14513"/>
                  <a:pt x="13632" y="15071"/>
                  <a:pt x="13596" y="15637"/>
                </a:cubicBezTo>
                <a:lnTo>
                  <a:pt x="16034" y="15637"/>
                </a:lnTo>
                <a:lnTo>
                  <a:pt x="16034" y="11983"/>
                </a:lnTo>
                <a:cubicBezTo>
                  <a:pt x="15808" y="11944"/>
                  <a:pt x="15583" y="11908"/>
                  <a:pt x="15361" y="11854"/>
                </a:cubicBezTo>
                <a:cubicBezTo>
                  <a:pt x="14799" y="11718"/>
                  <a:pt x="14216" y="11428"/>
                  <a:pt x="13983" y="10898"/>
                </a:cubicBezTo>
                <a:cubicBezTo>
                  <a:pt x="13861" y="10612"/>
                  <a:pt x="13851" y="10287"/>
                  <a:pt x="13725" y="10004"/>
                </a:cubicBezTo>
                <a:cubicBezTo>
                  <a:pt x="13443" y="9367"/>
                  <a:pt x="12663" y="9116"/>
                  <a:pt x="11959" y="9116"/>
                </a:cubicBezTo>
                <a:cubicBezTo>
                  <a:pt x="11939" y="9116"/>
                  <a:pt x="11920" y="9116"/>
                  <a:pt x="11900" y="9116"/>
                </a:cubicBezTo>
                <a:cubicBezTo>
                  <a:pt x="10969" y="9134"/>
                  <a:pt x="10059" y="9453"/>
                  <a:pt x="9129" y="9453"/>
                </a:cubicBezTo>
                <a:cubicBezTo>
                  <a:pt x="9104" y="9453"/>
                  <a:pt x="9080" y="9453"/>
                  <a:pt x="9055" y="9453"/>
                </a:cubicBezTo>
                <a:cubicBezTo>
                  <a:pt x="8099" y="9435"/>
                  <a:pt x="7022" y="8876"/>
                  <a:pt x="6925" y="7924"/>
                </a:cubicBezTo>
                <a:cubicBezTo>
                  <a:pt x="6822" y="6933"/>
                  <a:pt x="7817" y="5942"/>
                  <a:pt x="7387" y="5044"/>
                </a:cubicBezTo>
                <a:cubicBezTo>
                  <a:pt x="7133" y="4517"/>
                  <a:pt x="6485" y="4306"/>
                  <a:pt x="5902" y="4306"/>
                </a:cubicBezTo>
                <a:cubicBezTo>
                  <a:pt x="5165" y="4306"/>
                  <a:pt x="4442" y="4553"/>
                  <a:pt x="3701" y="4557"/>
                </a:cubicBezTo>
                <a:cubicBezTo>
                  <a:pt x="3697" y="4557"/>
                  <a:pt x="3694" y="4557"/>
                  <a:pt x="3690" y="4557"/>
                </a:cubicBezTo>
                <a:cubicBezTo>
                  <a:pt x="2952" y="4557"/>
                  <a:pt x="2118" y="4199"/>
                  <a:pt x="1940" y="3487"/>
                </a:cubicBezTo>
                <a:cubicBezTo>
                  <a:pt x="1783" y="2846"/>
                  <a:pt x="2201" y="2220"/>
                  <a:pt x="2373" y="1583"/>
                </a:cubicBezTo>
                <a:cubicBezTo>
                  <a:pt x="2466" y="1236"/>
                  <a:pt x="2506" y="595"/>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flipH="1">
            <a:off x="1950422" y="1013406"/>
            <a:ext cx="235205" cy="236212"/>
          </a:xfrm>
          <a:custGeom>
            <a:rect b="b" l="l" r="r" t="t"/>
            <a:pathLst>
              <a:path extrusionOk="0" h="702" w="699">
                <a:moveTo>
                  <a:pt x="348" y="0"/>
                </a:moveTo>
                <a:cubicBezTo>
                  <a:pt x="154" y="0"/>
                  <a:pt x="1" y="158"/>
                  <a:pt x="1" y="351"/>
                </a:cubicBezTo>
                <a:cubicBezTo>
                  <a:pt x="1" y="544"/>
                  <a:pt x="154" y="702"/>
                  <a:pt x="348" y="702"/>
                </a:cubicBezTo>
                <a:cubicBezTo>
                  <a:pt x="541" y="702"/>
                  <a:pt x="698" y="544"/>
                  <a:pt x="698" y="351"/>
                </a:cubicBezTo>
                <a:cubicBezTo>
                  <a:pt x="698" y="158"/>
                  <a:pt x="541"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flipH="1">
            <a:off x="1374687" y="4413955"/>
            <a:ext cx="236551" cy="236549"/>
          </a:xfrm>
          <a:custGeom>
            <a:rect b="b" l="l" r="r" t="t"/>
            <a:pathLst>
              <a:path extrusionOk="0" h="703" w="703">
                <a:moveTo>
                  <a:pt x="351" y="1"/>
                </a:moveTo>
                <a:cubicBezTo>
                  <a:pt x="158" y="1"/>
                  <a:pt x="1" y="158"/>
                  <a:pt x="1" y="352"/>
                </a:cubicBezTo>
                <a:cubicBezTo>
                  <a:pt x="1" y="545"/>
                  <a:pt x="158" y="702"/>
                  <a:pt x="351" y="702"/>
                </a:cubicBezTo>
                <a:cubicBezTo>
                  <a:pt x="545" y="702"/>
                  <a:pt x="702" y="545"/>
                  <a:pt x="702" y="352"/>
                </a:cubicBezTo>
                <a:cubicBezTo>
                  <a:pt x="702" y="158"/>
                  <a:pt x="545"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flipH="1">
            <a:off x="2147941" y="807476"/>
            <a:ext cx="146036" cy="146034"/>
          </a:xfrm>
          <a:custGeom>
            <a:rect b="b" l="l" r="r" t="t"/>
            <a:pathLst>
              <a:path extrusionOk="0" h="434" w="434">
                <a:moveTo>
                  <a:pt x="219" y="0"/>
                </a:moveTo>
                <a:cubicBezTo>
                  <a:pt x="97" y="0"/>
                  <a:pt x="0" y="97"/>
                  <a:pt x="0" y="219"/>
                </a:cubicBezTo>
                <a:cubicBezTo>
                  <a:pt x="0" y="337"/>
                  <a:pt x="97" y="433"/>
                  <a:pt x="219" y="433"/>
                </a:cubicBezTo>
                <a:cubicBezTo>
                  <a:pt x="337" y="433"/>
                  <a:pt x="433" y="337"/>
                  <a:pt x="433" y="219"/>
                </a:cubicBezTo>
                <a:cubicBezTo>
                  <a:pt x="433" y="97"/>
                  <a:pt x="337" y="0"/>
                  <a:pt x="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flipH="1">
            <a:off x="1680556" y="4276667"/>
            <a:ext cx="145026" cy="145025"/>
          </a:xfrm>
          <a:custGeom>
            <a:rect b="b" l="l" r="r" t="t"/>
            <a:pathLst>
              <a:path extrusionOk="0" h="431" w="431">
                <a:moveTo>
                  <a:pt x="215" y="1"/>
                </a:moveTo>
                <a:cubicBezTo>
                  <a:pt x="97" y="1"/>
                  <a:pt x="1" y="98"/>
                  <a:pt x="1" y="216"/>
                </a:cubicBezTo>
                <a:cubicBezTo>
                  <a:pt x="1" y="334"/>
                  <a:pt x="97" y="430"/>
                  <a:pt x="215" y="430"/>
                </a:cubicBezTo>
                <a:cubicBezTo>
                  <a:pt x="333" y="430"/>
                  <a:pt x="430" y="334"/>
                  <a:pt x="430" y="216"/>
                </a:cubicBezTo>
                <a:cubicBezTo>
                  <a:pt x="430" y="98"/>
                  <a:pt x="33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15"/>
          <p:cNvCxnSpPr/>
          <p:nvPr/>
        </p:nvCxnSpPr>
        <p:spPr>
          <a:xfrm>
            <a:off x="5337069" y="3007317"/>
            <a:ext cx="1214400" cy="0"/>
          </a:xfrm>
          <a:prstGeom prst="straightConnector1">
            <a:avLst/>
          </a:prstGeom>
          <a:noFill/>
          <a:ln cap="rnd" cmpd="sng" w="19050">
            <a:solidFill>
              <a:schemeClr val="dk2"/>
            </a:solidFill>
            <a:prstDash val="solid"/>
            <a:round/>
            <a:headEnd len="med" w="med" type="none"/>
            <a:tailEnd len="med" w="med" type="none"/>
          </a:ln>
        </p:spPr>
      </p:cxnSp>
      <p:sp>
        <p:nvSpPr>
          <p:cNvPr id="291" name="Google Shape;291;p15"/>
          <p:cNvSpPr txBox="1"/>
          <p:nvPr>
            <p:ph idx="1" type="subTitle"/>
          </p:nvPr>
        </p:nvSpPr>
        <p:spPr>
          <a:xfrm>
            <a:off x="5246600" y="2267975"/>
            <a:ext cx="3285900" cy="44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400">
                <a:solidFill>
                  <a:srgbClr val="314256"/>
                </a:solidFill>
                <a:latin typeface="Open Sans Light"/>
                <a:ea typeface="Open Sans Light"/>
                <a:cs typeface="Open Sans Light"/>
                <a:sym typeface="Open Sans Light"/>
              </a:defRPr>
            </a:lvl1pPr>
            <a:lvl2pPr lvl="1" rtl="0">
              <a:spcBef>
                <a:spcPts val="0"/>
              </a:spcBef>
              <a:spcAft>
                <a:spcPts val="0"/>
              </a:spcAft>
              <a:buNone/>
              <a:defRPr>
                <a:solidFill>
                  <a:schemeClr val="accent3"/>
                </a:solidFill>
                <a:latin typeface="Open Sans Light"/>
                <a:ea typeface="Open Sans Light"/>
                <a:cs typeface="Open Sans Light"/>
                <a:sym typeface="Open Sans Light"/>
              </a:defRPr>
            </a:lvl2pPr>
            <a:lvl3pPr lvl="2" rtl="0">
              <a:spcBef>
                <a:spcPts val="0"/>
              </a:spcBef>
              <a:spcAft>
                <a:spcPts val="0"/>
              </a:spcAft>
              <a:buNone/>
              <a:defRPr>
                <a:solidFill>
                  <a:schemeClr val="accent3"/>
                </a:solidFill>
                <a:latin typeface="Open Sans Light"/>
                <a:ea typeface="Open Sans Light"/>
                <a:cs typeface="Open Sans Light"/>
                <a:sym typeface="Open Sans Light"/>
              </a:defRPr>
            </a:lvl3pPr>
            <a:lvl4pPr lvl="3" rtl="0">
              <a:spcBef>
                <a:spcPts val="0"/>
              </a:spcBef>
              <a:spcAft>
                <a:spcPts val="0"/>
              </a:spcAft>
              <a:buNone/>
              <a:defRPr>
                <a:solidFill>
                  <a:schemeClr val="accent3"/>
                </a:solidFill>
                <a:latin typeface="Open Sans Light"/>
                <a:ea typeface="Open Sans Light"/>
                <a:cs typeface="Open Sans Light"/>
                <a:sym typeface="Open Sans Light"/>
              </a:defRPr>
            </a:lvl4pPr>
            <a:lvl5pPr lvl="4" rtl="0">
              <a:spcBef>
                <a:spcPts val="0"/>
              </a:spcBef>
              <a:spcAft>
                <a:spcPts val="0"/>
              </a:spcAft>
              <a:buNone/>
              <a:defRPr>
                <a:solidFill>
                  <a:schemeClr val="accent3"/>
                </a:solidFill>
                <a:latin typeface="Open Sans Light"/>
                <a:ea typeface="Open Sans Light"/>
                <a:cs typeface="Open Sans Light"/>
                <a:sym typeface="Open Sans Light"/>
              </a:defRPr>
            </a:lvl5pPr>
            <a:lvl6pPr lvl="5" rtl="0">
              <a:spcBef>
                <a:spcPts val="0"/>
              </a:spcBef>
              <a:spcAft>
                <a:spcPts val="0"/>
              </a:spcAft>
              <a:buNone/>
              <a:defRPr>
                <a:solidFill>
                  <a:schemeClr val="accent3"/>
                </a:solidFill>
                <a:latin typeface="Open Sans Light"/>
                <a:ea typeface="Open Sans Light"/>
                <a:cs typeface="Open Sans Light"/>
                <a:sym typeface="Open Sans Light"/>
              </a:defRPr>
            </a:lvl6pPr>
            <a:lvl7pPr lvl="6" rtl="0">
              <a:spcBef>
                <a:spcPts val="0"/>
              </a:spcBef>
              <a:spcAft>
                <a:spcPts val="0"/>
              </a:spcAft>
              <a:buNone/>
              <a:defRPr>
                <a:solidFill>
                  <a:schemeClr val="accent3"/>
                </a:solidFill>
                <a:latin typeface="Open Sans Light"/>
                <a:ea typeface="Open Sans Light"/>
                <a:cs typeface="Open Sans Light"/>
                <a:sym typeface="Open Sans Light"/>
              </a:defRPr>
            </a:lvl7pPr>
            <a:lvl8pPr lvl="7" rtl="0">
              <a:spcBef>
                <a:spcPts val="0"/>
              </a:spcBef>
              <a:spcAft>
                <a:spcPts val="0"/>
              </a:spcAft>
              <a:buNone/>
              <a:defRPr>
                <a:solidFill>
                  <a:schemeClr val="accent3"/>
                </a:solidFill>
                <a:latin typeface="Open Sans Light"/>
                <a:ea typeface="Open Sans Light"/>
                <a:cs typeface="Open Sans Light"/>
                <a:sym typeface="Open Sans Light"/>
              </a:defRPr>
            </a:lvl8pPr>
            <a:lvl9pPr lvl="8" rtl="0">
              <a:spcBef>
                <a:spcPts val="0"/>
              </a:spcBef>
              <a:spcAft>
                <a:spcPts val="0"/>
              </a:spcAft>
              <a:buNone/>
              <a:defRPr>
                <a:solidFill>
                  <a:schemeClr val="accent3"/>
                </a:solidFill>
                <a:latin typeface="Open Sans Light"/>
                <a:ea typeface="Open Sans Light"/>
                <a:cs typeface="Open Sans Light"/>
                <a:sym typeface="Open Sans Light"/>
              </a:defRPr>
            </a:lvl9pPr>
          </a:lstStyle>
          <a:p/>
        </p:txBody>
      </p:sp>
      <p:sp>
        <p:nvSpPr>
          <p:cNvPr id="292" name="Google Shape;292;p15"/>
          <p:cNvSpPr txBox="1"/>
          <p:nvPr>
            <p:ph idx="2" type="subTitle"/>
          </p:nvPr>
        </p:nvSpPr>
        <p:spPr>
          <a:xfrm>
            <a:off x="5246601" y="3059325"/>
            <a:ext cx="22932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 1">
  <p:cSld name="TITLE_AND_BODY_1_1">
    <p:spTree>
      <p:nvGrpSpPr>
        <p:cNvPr id="293" name="Shape 293"/>
        <p:cNvGrpSpPr/>
        <p:nvPr/>
      </p:nvGrpSpPr>
      <p:grpSpPr>
        <a:xfrm>
          <a:off x="0" y="0"/>
          <a:ext cx="0" cy="0"/>
          <a:chOff x="0" y="0"/>
          <a:chExt cx="0" cy="0"/>
        </a:xfrm>
      </p:grpSpPr>
      <p:sp>
        <p:nvSpPr>
          <p:cNvPr id="294" name="Google Shape;294;p16"/>
          <p:cNvSpPr txBox="1"/>
          <p:nvPr>
            <p:ph idx="1" type="subTitle"/>
          </p:nvPr>
        </p:nvSpPr>
        <p:spPr>
          <a:xfrm>
            <a:off x="5170397" y="2537025"/>
            <a:ext cx="1332000" cy="44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1800">
                <a:solidFill>
                  <a:schemeClr val="dk2"/>
                </a:solidFill>
                <a:latin typeface="Open Sans"/>
                <a:ea typeface="Open Sans"/>
                <a:cs typeface="Open Sans"/>
                <a:sym typeface="Open Sans"/>
              </a:defRPr>
            </a:lvl1pPr>
            <a:lvl2pPr lvl="1" rtl="0">
              <a:spcBef>
                <a:spcPts val="0"/>
              </a:spcBef>
              <a:spcAft>
                <a:spcPts val="0"/>
              </a:spcAft>
              <a:buNone/>
              <a:defRPr b="1">
                <a:solidFill>
                  <a:schemeClr val="dk2"/>
                </a:solidFill>
                <a:latin typeface="Open Sans"/>
                <a:ea typeface="Open Sans"/>
                <a:cs typeface="Open Sans"/>
                <a:sym typeface="Open Sans"/>
              </a:defRPr>
            </a:lvl2pPr>
            <a:lvl3pPr lvl="2" rtl="0">
              <a:spcBef>
                <a:spcPts val="0"/>
              </a:spcBef>
              <a:spcAft>
                <a:spcPts val="0"/>
              </a:spcAft>
              <a:buNone/>
              <a:defRPr b="1">
                <a:solidFill>
                  <a:schemeClr val="dk2"/>
                </a:solidFill>
                <a:latin typeface="Open Sans"/>
                <a:ea typeface="Open Sans"/>
                <a:cs typeface="Open Sans"/>
                <a:sym typeface="Open Sans"/>
              </a:defRPr>
            </a:lvl3pPr>
            <a:lvl4pPr lvl="3" rtl="0">
              <a:spcBef>
                <a:spcPts val="0"/>
              </a:spcBef>
              <a:spcAft>
                <a:spcPts val="0"/>
              </a:spcAft>
              <a:buNone/>
              <a:defRPr b="1">
                <a:solidFill>
                  <a:schemeClr val="dk2"/>
                </a:solidFill>
                <a:latin typeface="Open Sans"/>
                <a:ea typeface="Open Sans"/>
                <a:cs typeface="Open Sans"/>
                <a:sym typeface="Open Sans"/>
              </a:defRPr>
            </a:lvl4pPr>
            <a:lvl5pPr lvl="4" rtl="0">
              <a:spcBef>
                <a:spcPts val="0"/>
              </a:spcBef>
              <a:spcAft>
                <a:spcPts val="0"/>
              </a:spcAft>
              <a:buNone/>
              <a:defRPr b="1">
                <a:solidFill>
                  <a:schemeClr val="dk2"/>
                </a:solidFill>
                <a:latin typeface="Open Sans"/>
                <a:ea typeface="Open Sans"/>
                <a:cs typeface="Open Sans"/>
                <a:sym typeface="Open Sans"/>
              </a:defRPr>
            </a:lvl5pPr>
            <a:lvl6pPr lvl="5" rtl="0">
              <a:spcBef>
                <a:spcPts val="0"/>
              </a:spcBef>
              <a:spcAft>
                <a:spcPts val="0"/>
              </a:spcAft>
              <a:buNone/>
              <a:defRPr b="1">
                <a:solidFill>
                  <a:schemeClr val="dk2"/>
                </a:solidFill>
                <a:latin typeface="Open Sans"/>
                <a:ea typeface="Open Sans"/>
                <a:cs typeface="Open Sans"/>
                <a:sym typeface="Open Sans"/>
              </a:defRPr>
            </a:lvl6pPr>
            <a:lvl7pPr lvl="6" rtl="0">
              <a:spcBef>
                <a:spcPts val="0"/>
              </a:spcBef>
              <a:spcAft>
                <a:spcPts val="0"/>
              </a:spcAft>
              <a:buNone/>
              <a:defRPr b="1">
                <a:solidFill>
                  <a:schemeClr val="dk2"/>
                </a:solidFill>
                <a:latin typeface="Open Sans"/>
                <a:ea typeface="Open Sans"/>
                <a:cs typeface="Open Sans"/>
                <a:sym typeface="Open Sans"/>
              </a:defRPr>
            </a:lvl7pPr>
            <a:lvl8pPr lvl="7" rtl="0">
              <a:spcBef>
                <a:spcPts val="0"/>
              </a:spcBef>
              <a:spcAft>
                <a:spcPts val="0"/>
              </a:spcAft>
              <a:buNone/>
              <a:defRPr b="1">
                <a:solidFill>
                  <a:schemeClr val="dk2"/>
                </a:solidFill>
                <a:latin typeface="Open Sans"/>
                <a:ea typeface="Open Sans"/>
                <a:cs typeface="Open Sans"/>
                <a:sym typeface="Open Sans"/>
              </a:defRPr>
            </a:lvl8pPr>
            <a:lvl9pPr lvl="8" rtl="0">
              <a:spcBef>
                <a:spcPts val="0"/>
              </a:spcBef>
              <a:spcAft>
                <a:spcPts val="0"/>
              </a:spcAft>
              <a:buNone/>
              <a:defRPr b="1">
                <a:solidFill>
                  <a:schemeClr val="dk2"/>
                </a:solidFill>
                <a:latin typeface="Open Sans"/>
                <a:ea typeface="Open Sans"/>
                <a:cs typeface="Open Sans"/>
                <a:sym typeface="Open Sans"/>
              </a:defRPr>
            </a:lvl9pPr>
          </a:lstStyle>
          <a:p/>
        </p:txBody>
      </p:sp>
      <p:sp>
        <p:nvSpPr>
          <p:cNvPr id="295" name="Google Shape;295;p16"/>
          <p:cNvSpPr txBox="1"/>
          <p:nvPr>
            <p:ph idx="2" type="subTitle"/>
          </p:nvPr>
        </p:nvSpPr>
        <p:spPr>
          <a:xfrm>
            <a:off x="5170401" y="2983125"/>
            <a:ext cx="22932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96" name="Google Shape;296;p16"/>
          <p:cNvSpPr/>
          <p:nvPr/>
        </p:nvSpPr>
        <p:spPr>
          <a:xfrm flipH="1">
            <a:off x="-76216" y="-61000"/>
            <a:ext cx="5395241" cy="5261616"/>
          </a:xfrm>
          <a:custGeom>
            <a:rect b="b" l="l" r="r" t="t"/>
            <a:pathLst>
              <a:path extrusionOk="0" h="15637" w="16034">
                <a:moveTo>
                  <a:pt x="813" y="1"/>
                </a:moveTo>
                <a:cubicBezTo>
                  <a:pt x="1260" y="416"/>
                  <a:pt x="1529" y="1042"/>
                  <a:pt x="1393" y="1629"/>
                </a:cubicBezTo>
                <a:cubicBezTo>
                  <a:pt x="1171" y="2574"/>
                  <a:pt x="0" y="3251"/>
                  <a:pt x="183" y="4202"/>
                </a:cubicBezTo>
                <a:cubicBezTo>
                  <a:pt x="276" y="4675"/>
                  <a:pt x="702" y="5022"/>
                  <a:pt x="1156" y="5180"/>
                </a:cubicBezTo>
                <a:cubicBezTo>
                  <a:pt x="1607" y="5341"/>
                  <a:pt x="2098" y="5351"/>
                  <a:pt x="2577" y="5398"/>
                </a:cubicBezTo>
                <a:cubicBezTo>
                  <a:pt x="3211" y="5462"/>
                  <a:pt x="3858" y="5605"/>
                  <a:pt x="4363" y="5995"/>
                </a:cubicBezTo>
                <a:cubicBezTo>
                  <a:pt x="4864" y="6386"/>
                  <a:pt x="5183" y="7069"/>
                  <a:pt x="4986" y="7674"/>
                </a:cubicBezTo>
                <a:cubicBezTo>
                  <a:pt x="4800" y="8239"/>
                  <a:pt x="4202" y="8783"/>
                  <a:pt x="4474" y="9317"/>
                </a:cubicBezTo>
                <a:cubicBezTo>
                  <a:pt x="4619" y="9605"/>
                  <a:pt x="4881" y="9701"/>
                  <a:pt x="5181" y="9701"/>
                </a:cubicBezTo>
                <a:cubicBezTo>
                  <a:pt x="5686" y="9701"/>
                  <a:pt x="6301" y="9427"/>
                  <a:pt x="6661" y="9331"/>
                </a:cubicBezTo>
                <a:cubicBezTo>
                  <a:pt x="6850" y="9281"/>
                  <a:pt x="7054" y="9233"/>
                  <a:pt x="7248" y="9233"/>
                </a:cubicBezTo>
                <a:cubicBezTo>
                  <a:pt x="7414" y="9233"/>
                  <a:pt x="7572" y="9268"/>
                  <a:pt x="7706" y="9367"/>
                </a:cubicBezTo>
                <a:cubicBezTo>
                  <a:pt x="7988" y="9578"/>
                  <a:pt x="8035" y="9979"/>
                  <a:pt x="7999" y="10329"/>
                </a:cubicBezTo>
                <a:cubicBezTo>
                  <a:pt x="7963" y="10677"/>
                  <a:pt x="7870" y="11034"/>
                  <a:pt x="7967" y="11371"/>
                </a:cubicBezTo>
                <a:cubicBezTo>
                  <a:pt x="8071" y="11736"/>
                  <a:pt x="8382" y="12012"/>
                  <a:pt x="8733" y="12158"/>
                </a:cubicBezTo>
                <a:cubicBezTo>
                  <a:pt x="9534" y="12491"/>
                  <a:pt x="10483" y="12334"/>
                  <a:pt x="11327" y="12609"/>
                </a:cubicBezTo>
                <a:cubicBezTo>
                  <a:pt x="12097" y="12860"/>
                  <a:pt x="12834" y="13300"/>
                  <a:pt x="13249" y="14019"/>
                </a:cubicBezTo>
                <a:cubicBezTo>
                  <a:pt x="13536" y="14513"/>
                  <a:pt x="13632" y="15071"/>
                  <a:pt x="13596" y="15637"/>
                </a:cubicBezTo>
                <a:lnTo>
                  <a:pt x="16034" y="15637"/>
                </a:lnTo>
                <a:lnTo>
                  <a:pt x="16034" y="7219"/>
                </a:lnTo>
                <a:cubicBezTo>
                  <a:pt x="15447" y="6933"/>
                  <a:pt x="14831" y="7287"/>
                  <a:pt x="14484" y="6124"/>
                </a:cubicBezTo>
                <a:cubicBezTo>
                  <a:pt x="14352" y="5684"/>
                  <a:pt x="13951" y="5373"/>
                  <a:pt x="13493" y="5373"/>
                </a:cubicBezTo>
                <a:lnTo>
                  <a:pt x="13482" y="5373"/>
                </a:lnTo>
                <a:cubicBezTo>
                  <a:pt x="13429" y="5370"/>
                  <a:pt x="13377" y="5369"/>
                  <a:pt x="13324" y="5369"/>
                </a:cubicBezTo>
                <a:cubicBezTo>
                  <a:pt x="12418" y="5369"/>
                  <a:pt x="11511" y="5698"/>
                  <a:pt x="10603" y="5698"/>
                </a:cubicBezTo>
                <a:cubicBezTo>
                  <a:pt x="10191" y="5698"/>
                  <a:pt x="9779" y="5630"/>
                  <a:pt x="9366" y="5434"/>
                </a:cubicBezTo>
                <a:cubicBezTo>
                  <a:pt x="8235" y="4836"/>
                  <a:pt x="9130" y="3465"/>
                  <a:pt x="8414" y="2628"/>
                </a:cubicBezTo>
                <a:cubicBezTo>
                  <a:pt x="8099" y="2255"/>
                  <a:pt x="7732" y="2134"/>
                  <a:pt x="7336" y="2134"/>
                </a:cubicBezTo>
                <a:cubicBezTo>
                  <a:pt x="6620" y="2134"/>
                  <a:pt x="5811" y="2528"/>
                  <a:pt x="5049" y="2528"/>
                </a:cubicBezTo>
                <a:cubicBezTo>
                  <a:pt x="4957" y="2528"/>
                  <a:pt x="4865" y="2523"/>
                  <a:pt x="4775" y="2510"/>
                </a:cubicBezTo>
                <a:cubicBezTo>
                  <a:pt x="3554" y="2349"/>
                  <a:pt x="3372" y="1007"/>
                  <a:pt x="3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a:off x="-76216" y="-61000"/>
            <a:ext cx="5395241" cy="5261616"/>
          </a:xfrm>
          <a:custGeom>
            <a:rect b="b" l="l" r="r" t="t"/>
            <a:pathLst>
              <a:path extrusionOk="0" h="15637" w="16034">
                <a:moveTo>
                  <a:pt x="813" y="1"/>
                </a:moveTo>
                <a:cubicBezTo>
                  <a:pt x="1260" y="416"/>
                  <a:pt x="1529" y="1042"/>
                  <a:pt x="1393" y="1629"/>
                </a:cubicBezTo>
                <a:cubicBezTo>
                  <a:pt x="1171" y="2574"/>
                  <a:pt x="0" y="3251"/>
                  <a:pt x="183" y="4202"/>
                </a:cubicBezTo>
                <a:cubicBezTo>
                  <a:pt x="276" y="4675"/>
                  <a:pt x="702" y="5022"/>
                  <a:pt x="1156" y="5180"/>
                </a:cubicBezTo>
                <a:cubicBezTo>
                  <a:pt x="1607" y="5341"/>
                  <a:pt x="2098" y="5351"/>
                  <a:pt x="2577" y="5398"/>
                </a:cubicBezTo>
                <a:cubicBezTo>
                  <a:pt x="3211" y="5462"/>
                  <a:pt x="3858" y="5605"/>
                  <a:pt x="4363" y="5995"/>
                </a:cubicBezTo>
                <a:cubicBezTo>
                  <a:pt x="4864" y="6386"/>
                  <a:pt x="5183" y="7069"/>
                  <a:pt x="4986" y="7674"/>
                </a:cubicBezTo>
                <a:cubicBezTo>
                  <a:pt x="4800" y="8239"/>
                  <a:pt x="4202" y="8783"/>
                  <a:pt x="4474" y="9317"/>
                </a:cubicBezTo>
                <a:cubicBezTo>
                  <a:pt x="4619" y="9605"/>
                  <a:pt x="4881" y="9701"/>
                  <a:pt x="5181" y="9701"/>
                </a:cubicBezTo>
                <a:cubicBezTo>
                  <a:pt x="5686" y="9701"/>
                  <a:pt x="6301" y="9427"/>
                  <a:pt x="6661" y="9331"/>
                </a:cubicBezTo>
                <a:cubicBezTo>
                  <a:pt x="6850" y="9281"/>
                  <a:pt x="7054" y="9233"/>
                  <a:pt x="7248" y="9233"/>
                </a:cubicBezTo>
                <a:cubicBezTo>
                  <a:pt x="7414" y="9233"/>
                  <a:pt x="7572" y="9268"/>
                  <a:pt x="7706" y="9367"/>
                </a:cubicBezTo>
                <a:cubicBezTo>
                  <a:pt x="7988" y="9578"/>
                  <a:pt x="8035" y="9979"/>
                  <a:pt x="7999" y="10329"/>
                </a:cubicBezTo>
                <a:cubicBezTo>
                  <a:pt x="7963" y="10677"/>
                  <a:pt x="7870" y="11034"/>
                  <a:pt x="7967" y="11371"/>
                </a:cubicBezTo>
                <a:cubicBezTo>
                  <a:pt x="8071" y="11736"/>
                  <a:pt x="8382" y="12012"/>
                  <a:pt x="8733" y="12158"/>
                </a:cubicBezTo>
                <a:cubicBezTo>
                  <a:pt x="9534" y="12491"/>
                  <a:pt x="10483" y="12334"/>
                  <a:pt x="11327" y="12609"/>
                </a:cubicBezTo>
                <a:cubicBezTo>
                  <a:pt x="12097" y="12860"/>
                  <a:pt x="12834" y="13300"/>
                  <a:pt x="13249" y="14019"/>
                </a:cubicBezTo>
                <a:cubicBezTo>
                  <a:pt x="13536" y="14513"/>
                  <a:pt x="13632" y="15071"/>
                  <a:pt x="13596" y="15637"/>
                </a:cubicBezTo>
                <a:lnTo>
                  <a:pt x="16034" y="15637"/>
                </a:lnTo>
                <a:lnTo>
                  <a:pt x="16034" y="11983"/>
                </a:lnTo>
                <a:cubicBezTo>
                  <a:pt x="15808" y="11944"/>
                  <a:pt x="15583" y="11908"/>
                  <a:pt x="15361" y="11854"/>
                </a:cubicBezTo>
                <a:cubicBezTo>
                  <a:pt x="14799" y="11718"/>
                  <a:pt x="14216" y="11428"/>
                  <a:pt x="13983" y="10898"/>
                </a:cubicBezTo>
                <a:cubicBezTo>
                  <a:pt x="13861" y="10612"/>
                  <a:pt x="13851" y="10287"/>
                  <a:pt x="13725" y="10004"/>
                </a:cubicBezTo>
                <a:cubicBezTo>
                  <a:pt x="13443" y="9367"/>
                  <a:pt x="12663" y="9116"/>
                  <a:pt x="11959" y="9116"/>
                </a:cubicBezTo>
                <a:cubicBezTo>
                  <a:pt x="11939" y="9116"/>
                  <a:pt x="11920" y="9116"/>
                  <a:pt x="11900" y="9116"/>
                </a:cubicBezTo>
                <a:cubicBezTo>
                  <a:pt x="10969" y="9134"/>
                  <a:pt x="10059" y="9453"/>
                  <a:pt x="9129" y="9453"/>
                </a:cubicBezTo>
                <a:cubicBezTo>
                  <a:pt x="9104" y="9453"/>
                  <a:pt x="9080" y="9453"/>
                  <a:pt x="9055" y="9453"/>
                </a:cubicBezTo>
                <a:cubicBezTo>
                  <a:pt x="8099" y="9435"/>
                  <a:pt x="7022" y="8876"/>
                  <a:pt x="6925" y="7924"/>
                </a:cubicBezTo>
                <a:cubicBezTo>
                  <a:pt x="6822" y="6933"/>
                  <a:pt x="7817" y="5942"/>
                  <a:pt x="7387" y="5044"/>
                </a:cubicBezTo>
                <a:cubicBezTo>
                  <a:pt x="7133" y="4517"/>
                  <a:pt x="6485" y="4306"/>
                  <a:pt x="5902" y="4306"/>
                </a:cubicBezTo>
                <a:cubicBezTo>
                  <a:pt x="5165" y="4306"/>
                  <a:pt x="4442" y="4553"/>
                  <a:pt x="3701" y="4557"/>
                </a:cubicBezTo>
                <a:cubicBezTo>
                  <a:pt x="3697" y="4557"/>
                  <a:pt x="3694" y="4557"/>
                  <a:pt x="3690" y="4557"/>
                </a:cubicBezTo>
                <a:cubicBezTo>
                  <a:pt x="2952" y="4557"/>
                  <a:pt x="2118" y="4199"/>
                  <a:pt x="1940" y="3487"/>
                </a:cubicBezTo>
                <a:cubicBezTo>
                  <a:pt x="1783" y="2846"/>
                  <a:pt x="2201" y="2220"/>
                  <a:pt x="2373" y="1583"/>
                </a:cubicBezTo>
                <a:cubicBezTo>
                  <a:pt x="2466" y="1236"/>
                  <a:pt x="2506" y="595"/>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flipH="1">
            <a:off x="1950422" y="1013406"/>
            <a:ext cx="235205" cy="236212"/>
          </a:xfrm>
          <a:custGeom>
            <a:rect b="b" l="l" r="r" t="t"/>
            <a:pathLst>
              <a:path extrusionOk="0" h="702" w="699">
                <a:moveTo>
                  <a:pt x="348" y="0"/>
                </a:moveTo>
                <a:cubicBezTo>
                  <a:pt x="154" y="0"/>
                  <a:pt x="1" y="158"/>
                  <a:pt x="1" y="351"/>
                </a:cubicBezTo>
                <a:cubicBezTo>
                  <a:pt x="1" y="544"/>
                  <a:pt x="154" y="702"/>
                  <a:pt x="348" y="702"/>
                </a:cubicBezTo>
                <a:cubicBezTo>
                  <a:pt x="541" y="702"/>
                  <a:pt x="698" y="544"/>
                  <a:pt x="698" y="351"/>
                </a:cubicBezTo>
                <a:cubicBezTo>
                  <a:pt x="698" y="158"/>
                  <a:pt x="541"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flipH="1">
            <a:off x="1374687" y="4413955"/>
            <a:ext cx="236551" cy="236549"/>
          </a:xfrm>
          <a:custGeom>
            <a:rect b="b" l="l" r="r" t="t"/>
            <a:pathLst>
              <a:path extrusionOk="0" h="703" w="703">
                <a:moveTo>
                  <a:pt x="351" y="1"/>
                </a:moveTo>
                <a:cubicBezTo>
                  <a:pt x="158" y="1"/>
                  <a:pt x="1" y="158"/>
                  <a:pt x="1" y="352"/>
                </a:cubicBezTo>
                <a:cubicBezTo>
                  <a:pt x="1" y="545"/>
                  <a:pt x="158" y="702"/>
                  <a:pt x="351" y="702"/>
                </a:cubicBezTo>
                <a:cubicBezTo>
                  <a:pt x="545" y="702"/>
                  <a:pt x="702" y="545"/>
                  <a:pt x="702" y="352"/>
                </a:cubicBezTo>
                <a:cubicBezTo>
                  <a:pt x="702" y="158"/>
                  <a:pt x="545"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flipH="1">
            <a:off x="1680556" y="4276667"/>
            <a:ext cx="145026" cy="145025"/>
          </a:xfrm>
          <a:custGeom>
            <a:rect b="b" l="l" r="r" t="t"/>
            <a:pathLst>
              <a:path extrusionOk="0" h="431" w="431">
                <a:moveTo>
                  <a:pt x="215" y="1"/>
                </a:moveTo>
                <a:cubicBezTo>
                  <a:pt x="97" y="1"/>
                  <a:pt x="1" y="98"/>
                  <a:pt x="1" y="216"/>
                </a:cubicBezTo>
                <a:cubicBezTo>
                  <a:pt x="1" y="334"/>
                  <a:pt x="97" y="430"/>
                  <a:pt x="215" y="430"/>
                </a:cubicBezTo>
                <a:cubicBezTo>
                  <a:pt x="333" y="430"/>
                  <a:pt x="430" y="334"/>
                  <a:pt x="430" y="216"/>
                </a:cubicBezTo>
                <a:cubicBezTo>
                  <a:pt x="430" y="98"/>
                  <a:pt x="33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p:cSld name="TITLE_AND_TWO_COLUMNS_3">
    <p:spTree>
      <p:nvGrpSpPr>
        <p:cNvPr id="301" name="Shape 301"/>
        <p:cNvGrpSpPr/>
        <p:nvPr/>
      </p:nvGrpSpPr>
      <p:grpSpPr>
        <a:xfrm>
          <a:off x="0" y="0"/>
          <a:ext cx="0" cy="0"/>
          <a:chOff x="0" y="0"/>
          <a:chExt cx="0" cy="0"/>
        </a:xfrm>
      </p:grpSpPr>
      <p:sp>
        <p:nvSpPr>
          <p:cNvPr id="302" name="Google Shape;302;p17"/>
          <p:cNvSpPr txBox="1"/>
          <p:nvPr>
            <p:ph type="title"/>
          </p:nvPr>
        </p:nvSpPr>
        <p:spPr>
          <a:xfrm>
            <a:off x="1229850" y="664350"/>
            <a:ext cx="6684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None/>
              <a:defRPr b="0">
                <a:solidFill>
                  <a:srgbClr val="434343"/>
                </a:solidFill>
              </a:defRPr>
            </a:lvl1pPr>
            <a:lvl2pPr lvl="1" rtl="0">
              <a:spcBef>
                <a:spcPts val="0"/>
              </a:spcBef>
              <a:spcAft>
                <a:spcPts val="0"/>
              </a:spcAft>
              <a:buSzPts val="2400"/>
              <a:buNone/>
              <a:defRPr b="0"/>
            </a:lvl2pPr>
            <a:lvl3pPr lvl="2" rtl="0">
              <a:spcBef>
                <a:spcPts val="0"/>
              </a:spcBef>
              <a:spcAft>
                <a:spcPts val="0"/>
              </a:spcAft>
              <a:buSzPts val="2400"/>
              <a:buNone/>
              <a:defRPr b="0"/>
            </a:lvl3pPr>
            <a:lvl4pPr lvl="3" rtl="0">
              <a:spcBef>
                <a:spcPts val="0"/>
              </a:spcBef>
              <a:spcAft>
                <a:spcPts val="0"/>
              </a:spcAft>
              <a:buSzPts val="2400"/>
              <a:buNone/>
              <a:defRPr b="0"/>
            </a:lvl4pPr>
            <a:lvl5pPr lvl="4" rtl="0">
              <a:spcBef>
                <a:spcPts val="0"/>
              </a:spcBef>
              <a:spcAft>
                <a:spcPts val="0"/>
              </a:spcAft>
              <a:buSzPts val="2400"/>
              <a:buNone/>
              <a:defRPr b="0"/>
            </a:lvl5pPr>
            <a:lvl6pPr lvl="5" rtl="0">
              <a:spcBef>
                <a:spcPts val="0"/>
              </a:spcBef>
              <a:spcAft>
                <a:spcPts val="0"/>
              </a:spcAft>
              <a:buSzPts val="2400"/>
              <a:buNone/>
              <a:defRPr b="0"/>
            </a:lvl6pPr>
            <a:lvl7pPr lvl="6" rtl="0">
              <a:spcBef>
                <a:spcPts val="0"/>
              </a:spcBef>
              <a:spcAft>
                <a:spcPts val="0"/>
              </a:spcAft>
              <a:buSzPts val="2400"/>
              <a:buNone/>
              <a:defRPr b="0"/>
            </a:lvl7pPr>
            <a:lvl8pPr lvl="7" rtl="0">
              <a:spcBef>
                <a:spcPts val="0"/>
              </a:spcBef>
              <a:spcAft>
                <a:spcPts val="0"/>
              </a:spcAft>
              <a:buSzPts val="2400"/>
              <a:buNone/>
              <a:defRPr b="0"/>
            </a:lvl8pPr>
            <a:lvl9pPr lvl="8" rtl="0">
              <a:spcBef>
                <a:spcPts val="0"/>
              </a:spcBef>
              <a:spcAft>
                <a:spcPts val="0"/>
              </a:spcAft>
              <a:buSzPts val="2400"/>
              <a:buNone/>
              <a:defRPr b="0"/>
            </a:lvl9pPr>
          </a:lstStyle>
          <a:p/>
        </p:txBody>
      </p:sp>
      <p:sp>
        <p:nvSpPr>
          <p:cNvPr id="303" name="Google Shape;303;p17"/>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304" name="Google Shape;304;p17"/>
          <p:cNvSpPr/>
          <p:nvPr/>
        </p:nvSpPr>
        <p:spPr>
          <a:xfrm>
            <a:off x="-19043" y="-571510"/>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305" name="Google Shape;305;p17"/>
          <p:cNvSpPr/>
          <p:nvPr/>
        </p:nvSpPr>
        <p:spPr>
          <a:xfrm>
            <a:off x="-85718" y="-523885"/>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 name="Google Shape;306;p17"/>
          <p:cNvSpPr/>
          <p:nvPr/>
        </p:nvSpPr>
        <p:spPr>
          <a:xfrm>
            <a:off x="-171443" y="-381010"/>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7" name="Google Shape;307;p17"/>
          <p:cNvSpPr/>
          <p:nvPr/>
        </p:nvSpPr>
        <p:spPr>
          <a:xfrm rot="10800000">
            <a:off x="1365891" y="584570"/>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rot="10800000">
            <a:off x="168174" y="1053300"/>
            <a:ext cx="84943" cy="84801"/>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9" name="Google Shape;309;p17"/>
          <p:cNvSpPr/>
          <p:nvPr/>
        </p:nvSpPr>
        <p:spPr>
          <a:xfrm rot="10800000">
            <a:off x="1450835" y="79814"/>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rot="10800000">
            <a:off x="243146" y="958691"/>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1" name="Google Shape;311;p17"/>
          <p:cNvSpPr/>
          <p:nvPr/>
        </p:nvSpPr>
        <p:spPr>
          <a:xfrm rot="10800000">
            <a:off x="1235690" y="556985"/>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rot="10800000">
            <a:off x="428835" y="364189"/>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3" name="Google Shape;313;p17"/>
          <p:cNvSpPr/>
          <p:nvPr/>
        </p:nvSpPr>
        <p:spPr>
          <a:xfrm rot="10800000">
            <a:off x="879750" y="372524"/>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rot="10800000">
            <a:off x="168184" y="284621"/>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5" name="Google Shape;315;p17"/>
          <p:cNvSpPr/>
          <p:nvPr/>
        </p:nvSpPr>
        <p:spPr>
          <a:xfrm>
            <a:off x="7591360" y="3365069"/>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418341" y="3760280"/>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8722538" y="4711044"/>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094621" y="4559557"/>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8234343" y="3686705"/>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8377690" y="3705366"/>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8836912" y="3620737"/>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8094624" y="4897732"/>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8475751" y="3930012"/>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7961177" y="4720064"/>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0">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3_3">
    <p:spTree>
      <p:nvGrpSpPr>
        <p:cNvPr id="327" name="Shape 327"/>
        <p:cNvGrpSpPr/>
        <p:nvPr/>
      </p:nvGrpSpPr>
      <p:grpSpPr>
        <a:xfrm>
          <a:off x="0" y="0"/>
          <a:ext cx="0" cy="0"/>
          <a:chOff x="0" y="0"/>
          <a:chExt cx="0" cy="0"/>
        </a:xfrm>
      </p:grpSpPr>
      <p:sp>
        <p:nvSpPr>
          <p:cNvPr id="328" name="Google Shape;328;p18"/>
          <p:cNvSpPr txBox="1"/>
          <p:nvPr>
            <p:ph type="title"/>
          </p:nvPr>
        </p:nvSpPr>
        <p:spPr>
          <a:xfrm>
            <a:off x="1229850" y="664350"/>
            <a:ext cx="6684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434343"/>
              </a:buClr>
              <a:buSzPts val="2400"/>
              <a:buNone/>
              <a:defRPr b="0">
                <a:solidFill>
                  <a:srgbClr val="434343"/>
                </a:solidFill>
              </a:defRPr>
            </a:lvl1pPr>
            <a:lvl2pPr lvl="1" rtl="0">
              <a:spcBef>
                <a:spcPts val="0"/>
              </a:spcBef>
              <a:spcAft>
                <a:spcPts val="0"/>
              </a:spcAft>
              <a:buSzPts val="2400"/>
              <a:buNone/>
              <a:defRPr b="0"/>
            </a:lvl2pPr>
            <a:lvl3pPr lvl="2" rtl="0">
              <a:spcBef>
                <a:spcPts val="0"/>
              </a:spcBef>
              <a:spcAft>
                <a:spcPts val="0"/>
              </a:spcAft>
              <a:buSzPts val="2400"/>
              <a:buNone/>
              <a:defRPr b="0"/>
            </a:lvl3pPr>
            <a:lvl4pPr lvl="3" rtl="0">
              <a:spcBef>
                <a:spcPts val="0"/>
              </a:spcBef>
              <a:spcAft>
                <a:spcPts val="0"/>
              </a:spcAft>
              <a:buSzPts val="2400"/>
              <a:buNone/>
              <a:defRPr b="0"/>
            </a:lvl4pPr>
            <a:lvl5pPr lvl="4" rtl="0">
              <a:spcBef>
                <a:spcPts val="0"/>
              </a:spcBef>
              <a:spcAft>
                <a:spcPts val="0"/>
              </a:spcAft>
              <a:buSzPts val="2400"/>
              <a:buNone/>
              <a:defRPr b="0"/>
            </a:lvl5pPr>
            <a:lvl6pPr lvl="5" rtl="0">
              <a:spcBef>
                <a:spcPts val="0"/>
              </a:spcBef>
              <a:spcAft>
                <a:spcPts val="0"/>
              </a:spcAft>
              <a:buSzPts val="2400"/>
              <a:buNone/>
              <a:defRPr b="0"/>
            </a:lvl6pPr>
            <a:lvl7pPr lvl="6" rtl="0">
              <a:spcBef>
                <a:spcPts val="0"/>
              </a:spcBef>
              <a:spcAft>
                <a:spcPts val="0"/>
              </a:spcAft>
              <a:buSzPts val="2400"/>
              <a:buNone/>
              <a:defRPr b="0"/>
            </a:lvl7pPr>
            <a:lvl8pPr lvl="7" rtl="0">
              <a:spcBef>
                <a:spcPts val="0"/>
              </a:spcBef>
              <a:spcAft>
                <a:spcPts val="0"/>
              </a:spcAft>
              <a:buSzPts val="2400"/>
              <a:buNone/>
              <a:defRPr b="0"/>
            </a:lvl8pPr>
            <a:lvl9pPr lvl="8" rtl="0">
              <a:spcBef>
                <a:spcPts val="0"/>
              </a:spcBef>
              <a:spcAft>
                <a:spcPts val="0"/>
              </a:spcAft>
              <a:buSzPts val="2400"/>
              <a:buNone/>
              <a:defRPr b="0"/>
            </a:lvl9pPr>
          </a:lstStyle>
          <a:p/>
        </p:txBody>
      </p:sp>
      <p:sp>
        <p:nvSpPr>
          <p:cNvPr id="329" name="Google Shape;329;p18"/>
          <p:cNvSpPr/>
          <p:nvPr/>
        </p:nvSpPr>
        <p:spPr>
          <a:xfrm>
            <a:off x="978614" y="2034890"/>
            <a:ext cx="3350700" cy="2245800"/>
          </a:xfrm>
          <a:prstGeom prst="roundRect">
            <a:avLst>
              <a:gd fmla="val 11302" name="adj"/>
            </a:avLst>
          </a:pr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4814687" y="2034890"/>
            <a:ext cx="3350700" cy="2245800"/>
          </a:xfrm>
          <a:prstGeom prst="roundRect">
            <a:avLst>
              <a:gd fmla="val 11302" name="adj"/>
            </a:avLst>
          </a:pr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txBox="1"/>
          <p:nvPr>
            <p:ph idx="1" type="subTitle"/>
          </p:nvPr>
        </p:nvSpPr>
        <p:spPr>
          <a:xfrm>
            <a:off x="6663088" y="1799665"/>
            <a:ext cx="1145700" cy="446100"/>
          </a:xfrm>
          <a:prstGeom prst="rect">
            <a:avLst/>
          </a:prstGeom>
          <a:solidFill>
            <a:schemeClr val="lt1"/>
          </a:solidFill>
        </p:spPr>
        <p:txBody>
          <a:bodyPr anchorCtr="0" anchor="b" bIns="91425" lIns="91425" spcFirstLastPara="1" rIns="91425" wrap="square" tIns="91425">
            <a:noAutofit/>
          </a:bodyPr>
          <a:lstStyle>
            <a:lvl1pPr lvl="0" rtl="0" algn="r">
              <a:lnSpc>
                <a:spcPct val="100000"/>
              </a:lnSpc>
              <a:spcBef>
                <a:spcPts val="0"/>
              </a:spcBef>
              <a:spcAft>
                <a:spcPts val="0"/>
              </a:spcAft>
              <a:buNone/>
              <a:defRPr b="1">
                <a:solidFill>
                  <a:schemeClr val="dk2"/>
                </a:solidFill>
                <a:latin typeface="Open Sans"/>
                <a:ea typeface="Open Sans"/>
                <a:cs typeface="Open Sans"/>
                <a:sym typeface="Open Sans"/>
              </a:defRPr>
            </a:lvl1pPr>
            <a:lvl2pPr lvl="1" rtl="0" algn="r">
              <a:spcBef>
                <a:spcPts val="0"/>
              </a:spcBef>
              <a:spcAft>
                <a:spcPts val="0"/>
              </a:spcAft>
              <a:buNone/>
              <a:defRPr b="1">
                <a:solidFill>
                  <a:schemeClr val="dk2"/>
                </a:solidFill>
                <a:latin typeface="Open Sans"/>
                <a:ea typeface="Open Sans"/>
                <a:cs typeface="Open Sans"/>
                <a:sym typeface="Open Sans"/>
              </a:defRPr>
            </a:lvl2pPr>
            <a:lvl3pPr lvl="2" rtl="0" algn="r">
              <a:spcBef>
                <a:spcPts val="0"/>
              </a:spcBef>
              <a:spcAft>
                <a:spcPts val="0"/>
              </a:spcAft>
              <a:buNone/>
              <a:defRPr b="1">
                <a:solidFill>
                  <a:schemeClr val="dk2"/>
                </a:solidFill>
                <a:latin typeface="Open Sans"/>
                <a:ea typeface="Open Sans"/>
                <a:cs typeface="Open Sans"/>
                <a:sym typeface="Open Sans"/>
              </a:defRPr>
            </a:lvl3pPr>
            <a:lvl4pPr lvl="3" rtl="0" algn="r">
              <a:spcBef>
                <a:spcPts val="0"/>
              </a:spcBef>
              <a:spcAft>
                <a:spcPts val="0"/>
              </a:spcAft>
              <a:buNone/>
              <a:defRPr b="1">
                <a:solidFill>
                  <a:schemeClr val="dk2"/>
                </a:solidFill>
                <a:latin typeface="Open Sans"/>
                <a:ea typeface="Open Sans"/>
                <a:cs typeface="Open Sans"/>
                <a:sym typeface="Open Sans"/>
              </a:defRPr>
            </a:lvl4pPr>
            <a:lvl5pPr lvl="4" rtl="0" algn="r">
              <a:spcBef>
                <a:spcPts val="0"/>
              </a:spcBef>
              <a:spcAft>
                <a:spcPts val="0"/>
              </a:spcAft>
              <a:buNone/>
              <a:defRPr b="1">
                <a:solidFill>
                  <a:schemeClr val="dk2"/>
                </a:solidFill>
                <a:latin typeface="Open Sans"/>
                <a:ea typeface="Open Sans"/>
                <a:cs typeface="Open Sans"/>
                <a:sym typeface="Open Sans"/>
              </a:defRPr>
            </a:lvl5pPr>
            <a:lvl6pPr lvl="5" rtl="0" algn="r">
              <a:spcBef>
                <a:spcPts val="0"/>
              </a:spcBef>
              <a:spcAft>
                <a:spcPts val="0"/>
              </a:spcAft>
              <a:buNone/>
              <a:defRPr b="1">
                <a:solidFill>
                  <a:schemeClr val="dk2"/>
                </a:solidFill>
                <a:latin typeface="Open Sans"/>
                <a:ea typeface="Open Sans"/>
                <a:cs typeface="Open Sans"/>
                <a:sym typeface="Open Sans"/>
              </a:defRPr>
            </a:lvl6pPr>
            <a:lvl7pPr lvl="6" rtl="0" algn="r">
              <a:spcBef>
                <a:spcPts val="0"/>
              </a:spcBef>
              <a:spcAft>
                <a:spcPts val="0"/>
              </a:spcAft>
              <a:buNone/>
              <a:defRPr b="1">
                <a:solidFill>
                  <a:schemeClr val="dk2"/>
                </a:solidFill>
                <a:latin typeface="Open Sans"/>
                <a:ea typeface="Open Sans"/>
                <a:cs typeface="Open Sans"/>
                <a:sym typeface="Open Sans"/>
              </a:defRPr>
            </a:lvl7pPr>
            <a:lvl8pPr lvl="7" rtl="0" algn="r">
              <a:spcBef>
                <a:spcPts val="0"/>
              </a:spcBef>
              <a:spcAft>
                <a:spcPts val="0"/>
              </a:spcAft>
              <a:buNone/>
              <a:defRPr b="1">
                <a:solidFill>
                  <a:schemeClr val="dk2"/>
                </a:solidFill>
                <a:latin typeface="Open Sans"/>
                <a:ea typeface="Open Sans"/>
                <a:cs typeface="Open Sans"/>
                <a:sym typeface="Open Sans"/>
              </a:defRPr>
            </a:lvl8pPr>
            <a:lvl9pPr lvl="8" rtl="0" algn="r">
              <a:spcBef>
                <a:spcPts val="0"/>
              </a:spcBef>
              <a:spcAft>
                <a:spcPts val="0"/>
              </a:spcAft>
              <a:buNone/>
              <a:defRPr b="1">
                <a:solidFill>
                  <a:schemeClr val="dk2"/>
                </a:solidFill>
                <a:latin typeface="Open Sans"/>
                <a:ea typeface="Open Sans"/>
                <a:cs typeface="Open Sans"/>
                <a:sym typeface="Open Sans"/>
              </a:defRPr>
            </a:lvl9pPr>
          </a:lstStyle>
          <a:p/>
        </p:txBody>
      </p:sp>
      <p:sp>
        <p:nvSpPr>
          <p:cNvPr id="332" name="Google Shape;332;p18"/>
          <p:cNvSpPr txBox="1"/>
          <p:nvPr>
            <p:ph idx="2" type="subTitle"/>
          </p:nvPr>
        </p:nvSpPr>
        <p:spPr>
          <a:xfrm>
            <a:off x="5071100" y="2454075"/>
            <a:ext cx="26613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33" name="Google Shape;333;p18"/>
          <p:cNvSpPr txBox="1"/>
          <p:nvPr>
            <p:ph idx="3" type="subTitle"/>
          </p:nvPr>
        </p:nvSpPr>
        <p:spPr>
          <a:xfrm>
            <a:off x="2865100" y="1799665"/>
            <a:ext cx="1145700" cy="446100"/>
          </a:xfrm>
          <a:prstGeom prst="rect">
            <a:avLst/>
          </a:prstGeom>
          <a:solidFill>
            <a:schemeClr val="lt1"/>
          </a:solidFill>
        </p:spPr>
        <p:txBody>
          <a:bodyPr anchorCtr="0" anchor="b" bIns="91425" lIns="91425" spcFirstLastPara="1" rIns="91425" wrap="square" tIns="91425">
            <a:noAutofit/>
          </a:bodyPr>
          <a:lstStyle>
            <a:lvl1pPr lvl="0" rtl="0" algn="r">
              <a:lnSpc>
                <a:spcPct val="100000"/>
              </a:lnSpc>
              <a:spcBef>
                <a:spcPts val="0"/>
              </a:spcBef>
              <a:spcAft>
                <a:spcPts val="0"/>
              </a:spcAft>
              <a:buNone/>
              <a:defRPr b="1">
                <a:solidFill>
                  <a:schemeClr val="accent4"/>
                </a:solidFill>
                <a:latin typeface="Open Sans"/>
                <a:ea typeface="Open Sans"/>
                <a:cs typeface="Open Sans"/>
                <a:sym typeface="Open Sans"/>
              </a:defRPr>
            </a:lvl1pPr>
            <a:lvl2pPr lvl="1" rtl="0" algn="r">
              <a:spcBef>
                <a:spcPts val="0"/>
              </a:spcBef>
              <a:spcAft>
                <a:spcPts val="0"/>
              </a:spcAft>
              <a:buNone/>
              <a:defRPr b="1">
                <a:solidFill>
                  <a:schemeClr val="accent4"/>
                </a:solidFill>
                <a:latin typeface="Open Sans"/>
                <a:ea typeface="Open Sans"/>
                <a:cs typeface="Open Sans"/>
                <a:sym typeface="Open Sans"/>
              </a:defRPr>
            </a:lvl2pPr>
            <a:lvl3pPr lvl="2" rtl="0" algn="r">
              <a:spcBef>
                <a:spcPts val="0"/>
              </a:spcBef>
              <a:spcAft>
                <a:spcPts val="0"/>
              </a:spcAft>
              <a:buNone/>
              <a:defRPr b="1">
                <a:solidFill>
                  <a:schemeClr val="accent4"/>
                </a:solidFill>
                <a:latin typeface="Open Sans"/>
                <a:ea typeface="Open Sans"/>
                <a:cs typeface="Open Sans"/>
                <a:sym typeface="Open Sans"/>
              </a:defRPr>
            </a:lvl3pPr>
            <a:lvl4pPr lvl="3" rtl="0" algn="r">
              <a:spcBef>
                <a:spcPts val="0"/>
              </a:spcBef>
              <a:spcAft>
                <a:spcPts val="0"/>
              </a:spcAft>
              <a:buNone/>
              <a:defRPr b="1">
                <a:solidFill>
                  <a:schemeClr val="accent4"/>
                </a:solidFill>
                <a:latin typeface="Open Sans"/>
                <a:ea typeface="Open Sans"/>
                <a:cs typeface="Open Sans"/>
                <a:sym typeface="Open Sans"/>
              </a:defRPr>
            </a:lvl4pPr>
            <a:lvl5pPr lvl="4" rtl="0" algn="r">
              <a:spcBef>
                <a:spcPts val="0"/>
              </a:spcBef>
              <a:spcAft>
                <a:spcPts val="0"/>
              </a:spcAft>
              <a:buNone/>
              <a:defRPr b="1">
                <a:solidFill>
                  <a:schemeClr val="accent4"/>
                </a:solidFill>
                <a:latin typeface="Open Sans"/>
                <a:ea typeface="Open Sans"/>
                <a:cs typeface="Open Sans"/>
                <a:sym typeface="Open Sans"/>
              </a:defRPr>
            </a:lvl5pPr>
            <a:lvl6pPr lvl="5" rtl="0" algn="r">
              <a:spcBef>
                <a:spcPts val="0"/>
              </a:spcBef>
              <a:spcAft>
                <a:spcPts val="0"/>
              </a:spcAft>
              <a:buNone/>
              <a:defRPr b="1">
                <a:solidFill>
                  <a:schemeClr val="accent4"/>
                </a:solidFill>
                <a:latin typeface="Open Sans"/>
                <a:ea typeface="Open Sans"/>
                <a:cs typeface="Open Sans"/>
                <a:sym typeface="Open Sans"/>
              </a:defRPr>
            </a:lvl6pPr>
            <a:lvl7pPr lvl="6" rtl="0" algn="r">
              <a:spcBef>
                <a:spcPts val="0"/>
              </a:spcBef>
              <a:spcAft>
                <a:spcPts val="0"/>
              </a:spcAft>
              <a:buNone/>
              <a:defRPr b="1">
                <a:solidFill>
                  <a:schemeClr val="accent4"/>
                </a:solidFill>
                <a:latin typeface="Open Sans"/>
                <a:ea typeface="Open Sans"/>
                <a:cs typeface="Open Sans"/>
                <a:sym typeface="Open Sans"/>
              </a:defRPr>
            </a:lvl7pPr>
            <a:lvl8pPr lvl="7" rtl="0" algn="r">
              <a:spcBef>
                <a:spcPts val="0"/>
              </a:spcBef>
              <a:spcAft>
                <a:spcPts val="0"/>
              </a:spcAft>
              <a:buNone/>
              <a:defRPr b="1">
                <a:solidFill>
                  <a:schemeClr val="accent4"/>
                </a:solidFill>
                <a:latin typeface="Open Sans"/>
                <a:ea typeface="Open Sans"/>
                <a:cs typeface="Open Sans"/>
                <a:sym typeface="Open Sans"/>
              </a:defRPr>
            </a:lvl8pPr>
            <a:lvl9pPr lvl="8" rtl="0" algn="r">
              <a:spcBef>
                <a:spcPts val="0"/>
              </a:spcBef>
              <a:spcAft>
                <a:spcPts val="0"/>
              </a:spcAft>
              <a:buNone/>
              <a:defRPr b="1">
                <a:solidFill>
                  <a:schemeClr val="accent4"/>
                </a:solidFill>
                <a:latin typeface="Open Sans"/>
                <a:ea typeface="Open Sans"/>
                <a:cs typeface="Open Sans"/>
                <a:sym typeface="Open Sans"/>
              </a:defRPr>
            </a:lvl9pPr>
          </a:lstStyle>
          <a:p/>
        </p:txBody>
      </p:sp>
      <p:sp>
        <p:nvSpPr>
          <p:cNvPr id="334" name="Google Shape;334;p18"/>
          <p:cNvSpPr txBox="1"/>
          <p:nvPr>
            <p:ph idx="4" type="subTitle"/>
          </p:nvPr>
        </p:nvSpPr>
        <p:spPr>
          <a:xfrm>
            <a:off x="1349500" y="2454075"/>
            <a:ext cx="26613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35" name="Google Shape;335;p18"/>
          <p:cNvSpPr/>
          <p:nvPr/>
        </p:nvSpPr>
        <p:spPr>
          <a:xfrm>
            <a:off x="7591360" y="3365069"/>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8418341" y="3760280"/>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8722538" y="4711044"/>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8094621" y="4559557"/>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8234343" y="3686705"/>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8377690" y="3705366"/>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8836912" y="3620737"/>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8094624" y="4897732"/>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8475751" y="3930012"/>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7961177" y="4720064"/>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348" name="Google Shape;348;p18"/>
          <p:cNvSpPr/>
          <p:nvPr/>
        </p:nvSpPr>
        <p:spPr>
          <a:xfrm>
            <a:off x="-19043" y="-571510"/>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349" name="Google Shape;349;p18"/>
          <p:cNvSpPr/>
          <p:nvPr/>
        </p:nvSpPr>
        <p:spPr>
          <a:xfrm>
            <a:off x="-85718" y="-523885"/>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0" name="Google Shape;350;p18"/>
          <p:cNvSpPr/>
          <p:nvPr/>
        </p:nvSpPr>
        <p:spPr>
          <a:xfrm>
            <a:off x="-171443" y="-381010"/>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1" name="Google Shape;351;p18"/>
          <p:cNvSpPr/>
          <p:nvPr/>
        </p:nvSpPr>
        <p:spPr>
          <a:xfrm rot="10800000">
            <a:off x="1365891" y="584570"/>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rot="10800000">
            <a:off x="168174" y="1053300"/>
            <a:ext cx="84943" cy="84801"/>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3" name="Google Shape;353;p18"/>
          <p:cNvSpPr/>
          <p:nvPr/>
        </p:nvSpPr>
        <p:spPr>
          <a:xfrm rot="10800000">
            <a:off x="1450835" y="79814"/>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rot="10800000">
            <a:off x="243146" y="958691"/>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5" name="Google Shape;355;p18"/>
          <p:cNvSpPr/>
          <p:nvPr/>
        </p:nvSpPr>
        <p:spPr>
          <a:xfrm rot="10800000">
            <a:off x="1235690" y="556985"/>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rot="10800000">
            <a:off x="428835" y="364189"/>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7" name="Google Shape;357;p18"/>
          <p:cNvSpPr/>
          <p:nvPr/>
        </p:nvSpPr>
        <p:spPr>
          <a:xfrm rot="10800000">
            <a:off x="879750" y="372524"/>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rot="10800000">
            <a:off x="168184" y="284621"/>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extLst>
    <p:ext uri="{DCECCB84-F9BA-43D5-87BE-67443E8EF086}">
      <p15:sldGuideLst>
        <p15:guide id="1" pos="288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2">
  <p:cSld name="TITLE_AND_TWO_COLUMNS_3_2">
    <p:spTree>
      <p:nvGrpSpPr>
        <p:cNvPr id="359" name="Shape 359"/>
        <p:cNvGrpSpPr/>
        <p:nvPr/>
      </p:nvGrpSpPr>
      <p:grpSpPr>
        <a:xfrm>
          <a:off x="0" y="0"/>
          <a:ext cx="0" cy="0"/>
          <a:chOff x="0" y="0"/>
          <a:chExt cx="0" cy="0"/>
        </a:xfrm>
      </p:grpSpPr>
      <p:sp>
        <p:nvSpPr>
          <p:cNvPr id="360" name="Google Shape;360;p19"/>
          <p:cNvSpPr txBox="1"/>
          <p:nvPr>
            <p:ph type="title"/>
          </p:nvPr>
        </p:nvSpPr>
        <p:spPr>
          <a:xfrm>
            <a:off x="211650" y="664350"/>
            <a:ext cx="78549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None/>
              <a:defRPr b="0">
                <a:solidFill>
                  <a:srgbClr val="434343"/>
                </a:solidFill>
              </a:defRPr>
            </a:lvl1pPr>
            <a:lvl2pPr lvl="1" rtl="0">
              <a:spcBef>
                <a:spcPts val="0"/>
              </a:spcBef>
              <a:spcAft>
                <a:spcPts val="0"/>
              </a:spcAft>
              <a:buSzPts val="2400"/>
              <a:buNone/>
              <a:defRPr b="0"/>
            </a:lvl2pPr>
            <a:lvl3pPr lvl="2" rtl="0">
              <a:spcBef>
                <a:spcPts val="0"/>
              </a:spcBef>
              <a:spcAft>
                <a:spcPts val="0"/>
              </a:spcAft>
              <a:buSzPts val="2400"/>
              <a:buNone/>
              <a:defRPr b="0"/>
            </a:lvl3pPr>
            <a:lvl4pPr lvl="3" rtl="0">
              <a:spcBef>
                <a:spcPts val="0"/>
              </a:spcBef>
              <a:spcAft>
                <a:spcPts val="0"/>
              </a:spcAft>
              <a:buSzPts val="2400"/>
              <a:buNone/>
              <a:defRPr b="0"/>
            </a:lvl4pPr>
            <a:lvl5pPr lvl="4" rtl="0">
              <a:spcBef>
                <a:spcPts val="0"/>
              </a:spcBef>
              <a:spcAft>
                <a:spcPts val="0"/>
              </a:spcAft>
              <a:buSzPts val="2400"/>
              <a:buNone/>
              <a:defRPr b="0"/>
            </a:lvl5pPr>
            <a:lvl6pPr lvl="5" rtl="0">
              <a:spcBef>
                <a:spcPts val="0"/>
              </a:spcBef>
              <a:spcAft>
                <a:spcPts val="0"/>
              </a:spcAft>
              <a:buSzPts val="2400"/>
              <a:buNone/>
              <a:defRPr b="0"/>
            </a:lvl6pPr>
            <a:lvl7pPr lvl="6" rtl="0">
              <a:spcBef>
                <a:spcPts val="0"/>
              </a:spcBef>
              <a:spcAft>
                <a:spcPts val="0"/>
              </a:spcAft>
              <a:buSzPts val="2400"/>
              <a:buNone/>
              <a:defRPr b="0"/>
            </a:lvl7pPr>
            <a:lvl8pPr lvl="7" rtl="0">
              <a:spcBef>
                <a:spcPts val="0"/>
              </a:spcBef>
              <a:spcAft>
                <a:spcPts val="0"/>
              </a:spcAft>
              <a:buSzPts val="2400"/>
              <a:buNone/>
              <a:defRPr b="0"/>
            </a:lvl8pPr>
            <a:lvl9pPr lvl="8" rtl="0">
              <a:spcBef>
                <a:spcPts val="0"/>
              </a:spcBef>
              <a:spcAft>
                <a:spcPts val="0"/>
              </a:spcAft>
              <a:buSzPts val="2400"/>
              <a:buNone/>
              <a:defRPr b="0"/>
            </a:lvl9pPr>
          </a:lstStyle>
          <a:p/>
        </p:txBody>
      </p:sp>
      <p:cxnSp>
        <p:nvCxnSpPr>
          <p:cNvPr id="361" name="Google Shape;361;p19"/>
          <p:cNvCxnSpPr/>
          <p:nvPr/>
        </p:nvCxnSpPr>
        <p:spPr>
          <a:xfrm>
            <a:off x="6038277" y="1507875"/>
            <a:ext cx="1939500" cy="0"/>
          </a:xfrm>
          <a:prstGeom prst="straightConnector1">
            <a:avLst/>
          </a:prstGeom>
          <a:noFill/>
          <a:ln cap="rnd" cmpd="sng" w="19050">
            <a:solidFill>
              <a:schemeClr val="lt2"/>
            </a:solidFill>
            <a:prstDash val="dot"/>
            <a:round/>
            <a:headEnd len="med" w="med" type="none"/>
            <a:tailEnd len="med" w="med" type="none"/>
          </a:ln>
        </p:spPr>
      </p:cxnSp>
      <p:sp>
        <p:nvSpPr>
          <p:cNvPr id="362" name="Google Shape;362;p19"/>
          <p:cNvSpPr txBox="1"/>
          <p:nvPr>
            <p:ph idx="12" type="sldNum"/>
          </p:nvPr>
        </p:nvSpPr>
        <p:spPr>
          <a:xfrm rot="10800000">
            <a:off x="-171446" y="-419098"/>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363" name="Google Shape;363;p19"/>
          <p:cNvSpPr/>
          <p:nvPr/>
        </p:nvSpPr>
        <p:spPr>
          <a:xfrm>
            <a:off x="-19043" y="-571510"/>
            <a:ext cx="2253996" cy="1701622"/>
          </a:xfrm>
          <a:custGeom>
            <a:rect b="b" l="l" r="r" t="t"/>
            <a:pathLst>
              <a:path extrusionOk="0" h="17627" w="23349">
                <a:moveTo>
                  <a:pt x="23344" y="1"/>
                </a:moveTo>
                <a:cubicBezTo>
                  <a:pt x="23343" y="1"/>
                  <a:pt x="23341" y="1"/>
                  <a:pt x="23339" y="1"/>
                </a:cubicBezTo>
                <a:lnTo>
                  <a:pt x="23349" y="1"/>
                </a:lnTo>
                <a:cubicBezTo>
                  <a:pt x="23349" y="1"/>
                  <a:pt x="23347" y="1"/>
                  <a:pt x="23344" y="1"/>
                </a:cubicBezTo>
                <a:close/>
                <a:moveTo>
                  <a:pt x="0" y="1"/>
                </a:moveTo>
                <a:lnTo>
                  <a:pt x="0" y="17627"/>
                </a:lnTo>
                <a:cubicBezTo>
                  <a:pt x="1118" y="15583"/>
                  <a:pt x="2757" y="15256"/>
                  <a:pt x="4412" y="15256"/>
                </a:cubicBezTo>
                <a:cubicBezTo>
                  <a:pt x="5193" y="15256"/>
                  <a:pt x="5976" y="15329"/>
                  <a:pt x="6711" y="15329"/>
                </a:cubicBezTo>
                <a:cubicBezTo>
                  <a:pt x="7154" y="15329"/>
                  <a:pt x="7579" y="15302"/>
                  <a:pt x="7974" y="15218"/>
                </a:cubicBezTo>
                <a:cubicBezTo>
                  <a:pt x="11989" y="14355"/>
                  <a:pt x="9946" y="10472"/>
                  <a:pt x="15822" y="10415"/>
                </a:cubicBezTo>
                <a:cubicBezTo>
                  <a:pt x="20657" y="10372"/>
                  <a:pt x="22035" y="8407"/>
                  <a:pt x="20461" y="3680"/>
                </a:cubicBezTo>
                <a:cubicBezTo>
                  <a:pt x="19257" y="70"/>
                  <a:pt x="23119" y="2"/>
                  <a:pt x="233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a:solidFill>
                  <a:schemeClr val="dk1"/>
                </a:solidFill>
              </a:rPr>
              <a:t>V</a:t>
            </a:r>
            <a:endParaRPr>
              <a:solidFill>
                <a:schemeClr val="dk1"/>
              </a:solidFill>
            </a:endParaRPr>
          </a:p>
        </p:txBody>
      </p:sp>
      <p:sp>
        <p:nvSpPr>
          <p:cNvPr id="364" name="Google Shape;364;p19"/>
          <p:cNvSpPr/>
          <p:nvPr/>
        </p:nvSpPr>
        <p:spPr>
          <a:xfrm>
            <a:off x="-85718" y="-523885"/>
            <a:ext cx="2112379" cy="1482585"/>
          </a:xfrm>
          <a:custGeom>
            <a:rect b="b" l="l" r="r" t="t"/>
            <a:pathLst>
              <a:path extrusionOk="0" h="15358" w="21882">
                <a:moveTo>
                  <a:pt x="0" y="1"/>
                </a:moveTo>
                <a:lnTo>
                  <a:pt x="0" y="15358"/>
                </a:lnTo>
                <a:cubicBezTo>
                  <a:pt x="923" y="13978"/>
                  <a:pt x="2017" y="13639"/>
                  <a:pt x="3150" y="13639"/>
                </a:cubicBezTo>
                <a:cubicBezTo>
                  <a:pt x="4249" y="13639"/>
                  <a:pt x="5385" y="13958"/>
                  <a:pt x="6435" y="13958"/>
                </a:cubicBezTo>
                <a:cubicBezTo>
                  <a:pt x="6712" y="13958"/>
                  <a:pt x="6984" y="13936"/>
                  <a:pt x="7247" y="13879"/>
                </a:cubicBezTo>
                <a:cubicBezTo>
                  <a:pt x="11016" y="13074"/>
                  <a:pt x="9320" y="9478"/>
                  <a:pt x="14827" y="9427"/>
                </a:cubicBezTo>
                <a:cubicBezTo>
                  <a:pt x="19358" y="9384"/>
                  <a:pt x="20597" y="7262"/>
                  <a:pt x="19215" y="3862"/>
                </a:cubicBezTo>
                <a:cubicBezTo>
                  <a:pt x="17805" y="380"/>
                  <a:pt x="21881" y="1"/>
                  <a:pt x="218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5" name="Google Shape;365;p19"/>
          <p:cNvSpPr/>
          <p:nvPr/>
        </p:nvSpPr>
        <p:spPr>
          <a:xfrm>
            <a:off x="-171443" y="-381010"/>
            <a:ext cx="1622275" cy="1138787"/>
          </a:xfrm>
          <a:custGeom>
            <a:rect b="b" l="l" r="r" t="t"/>
            <a:pathLst>
              <a:path extrusionOk="0" h="14037" w="19996">
                <a:moveTo>
                  <a:pt x="0" y="1"/>
                </a:moveTo>
                <a:lnTo>
                  <a:pt x="0" y="14037"/>
                </a:lnTo>
                <a:cubicBezTo>
                  <a:pt x="711" y="12974"/>
                  <a:pt x="1665" y="12656"/>
                  <a:pt x="2691" y="12656"/>
                </a:cubicBezTo>
                <a:cubicBezTo>
                  <a:pt x="4211" y="12656"/>
                  <a:pt x="5890" y="13353"/>
                  <a:pt x="7171" y="13353"/>
                </a:cubicBezTo>
                <a:cubicBezTo>
                  <a:pt x="7306" y="13353"/>
                  <a:pt x="7437" y="13346"/>
                  <a:pt x="7562" y="13328"/>
                </a:cubicBezTo>
                <a:cubicBezTo>
                  <a:pt x="11531" y="12788"/>
                  <a:pt x="9939" y="8662"/>
                  <a:pt x="14971" y="8615"/>
                </a:cubicBezTo>
                <a:cubicBezTo>
                  <a:pt x="19111" y="8576"/>
                  <a:pt x="18829" y="6625"/>
                  <a:pt x="17773" y="3444"/>
                </a:cubicBezTo>
                <a:cubicBezTo>
                  <a:pt x="16713" y="262"/>
                  <a:pt x="19995" y="1"/>
                  <a:pt x="199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6" name="Google Shape;366;p19"/>
          <p:cNvSpPr/>
          <p:nvPr/>
        </p:nvSpPr>
        <p:spPr>
          <a:xfrm rot="10800000">
            <a:off x="1365891" y="584570"/>
            <a:ext cx="84943" cy="84801"/>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rot="10800000">
            <a:off x="168174" y="1053300"/>
            <a:ext cx="84943" cy="84801"/>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 name="Google Shape;368;p19"/>
          <p:cNvSpPr/>
          <p:nvPr/>
        </p:nvSpPr>
        <p:spPr>
          <a:xfrm rot="10800000">
            <a:off x="1450835" y="79814"/>
            <a:ext cx="84801" cy="84943"/>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rot="10800000">
            <a:off x="243146" y="958691"/>
            <a:ext cx="55589" cy="54880"/>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 name="Google Shape;370;p19"/>
          <p:cNvSpPr/>
          <p:nvPr/>
        </p:nvSpPr>
        <p:spPr>
          <a:xfrm rot="10800000">
            <a:off x="1235690" y="556985"/>
            <a:ext cx="55447" cy="5544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rot="10800000">
            <a:off x="428835" y="364189"/>
            <a:ext cx="147735" cy="113875"/>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2" name="Google Shape;372;p19"/>
          <p:cNvSpPr/>
          <p:nvPr/>
        </p:nvSpPr>
        <p:spPr>
          <a:xfrm rot="10800000">
            <a:off x="879750" y="372524"/>
            <a:ext cx="120395" cy="93026"/>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rot="10800000">
            <a:off x="168184" y="284621"/>
            <a:ext cx="260650" cy="202096"/>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4" name="Google Shape;374;p19"/>
          <p:cNvSpPr/>
          <p:nvPr/>
        </p:nvSpPr>
        <p:spPr>
          <a:xfrm>
            <a:off x="7591360" y="3365069"/>
            <a:ext cx="2048163" cy="1787952"/>
          </a:xfrm>
          <a:custGeom>
            <a:rect b="b" l="l" r="r" t="t"/>
            <a:pathLst>
              <a:path extrusionOk="0" h="30085" w="34462">
                <a:moveTo>
                  <a:pt x="26373" y="1"/>
                </a:moveTo>
                <a:cubicBezTo>
                  <a:pt x="26416" y="502"/>
                  <a:pt x="26427" y="1003"/>
                  <a:pt x="26362" y="1500"/>
                </a:cubicBezTo>
                <a:cubicBezTo>
                  <a:pt x="26173" y="3000"/>
                  <a:pt x="25257" y="4389"/>
                  <a:pt x="23950" y="5154"/>
                </a:cubicBezTo>
                <a:cubicBezTo>
                  <a:pt x="20815" y="6997"/>
                  <a:pt x="16195" y="5201"/>
                  <a:pt x="13543" y="7688"/>
                </a:cubicBezTo>
                <a:cubicBezTo>
                  <a:pt x="12111" y="9027"/>
                  <a:pt x="11814" y="11188"/>
                  <a:pt x="11943" y="13146"/>
                </a:cubicBezTo>
                <a:cubicBezTo>
                  <a:pt x="12076" y="15100"/>
                  <a:pt x="12541" y="17058"/>
                  <a:pt x="12290" y="19004"/>
                </a:cubicBezTo>
                <a:cubicBezTo>
                  <a:pt x="12011" y="21220"/>
                  <a:pt x="10755" y="23296"/>
                  <a:pt x="8923" y="24573"/>
                </a:cubicBezTo>
                <a:cubicBezTo>
                  <a:pt x="6654" y="26159"/>
                  <a:pt x="3927" y="26849"/>
                  <a:pt x="1686" y="28539"/>
                </a:cubicBezTo>
                <a:cubicBezTo>
                  <a:pt x="988" y="29068"/>
                  <a:pt x="430" y="29584"/>
                  <a:pt x="1" y="30085"/>
                </a:cubicBezTo>
                <a:lnTo>
                  <a:pt x="34461" y="30085"/>
                </a:lnTo>
                <a:lnTo>
                  <a:pt x="344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418341" y="3760280"/>
            <a:ext cx="1221160" cy="1392742"/>
          </a:xfrm>
          <a:custGeom>
            <a:rect b="b" l="l" r="r" t="t"/>
            <a:pathLst>
              <a:path extrusionOk="0" h="23435" w="20547">
                <a:moveTo>
                  <a:pt x="20546" y="0"/>
                </a:moveTo>
                <a:cubicBezTo>
                  <a:pt x="17408" y="1564"/>
                  <a:pt x="13933" y="2717"/>
                  <a:pt x="11563" y="5286"/>
                </a:cubicBezTo>
                <a:cubicBezTo>
                  <a:pt x="8579" y="8525"/>
                  <a:pt x="8020" y="13274"/>
                  <a:pt x="5938" y="17154"/>
                </a:cubicBezTo>
                <a:cubicBezTo>
                  <a:pt x="4560" y="19723"/>
                  <a:pt x="2484" y="21914"/>
                  <a:pt x="0" y="23435"/>
                </a:cubicBezTo>
                <a:lnTo>
                  <a:pt x="20546" y="23435"/>
                </a:lnTo>
                <a:lnTo>
                  <a:pt x="20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722538" y="4711044"/>
            <a:ext cx="688347" cy="441981"/>
          </a:xfrm>
          <a:custGeom>
            <a:rect b="b" l="l" r="r" t="t"/>
            <a:pathLst>
              <a:path extrusionOk="0" h="7437" w="11582">
                <a:moveTo>
                  <a:pt x="10748" y="0"/>
                </a:moveTo>
                <a:cubicBezTo>
                  <a:pt x="10295" y="0"/>
                  <a:pt x="9840" y="41"/>
                  <a:pt x="9402" y="107"/>
                </a:cubicBezTo>
                <a:cubicBezTo>
                  <a:pt x="5454" y="690"/>
                  <a:pt x="970" y="3296"/>
                  <a:pt x="0" y="7437"/>
                </a:cubicBezTo>
                <a:lnTo>
                  <a:pt x="11581" y="7437"/>
                </a:lnTo>
                <a:lnTo>
                  <a:pt x="11581" y="50"/>
                </a:lnTo>
                <a:cubicBezTo>
                  <a:pt x="11307" y="16"/>
                  <a:pt x="11028" y="0"/>
                  <a:pt x="107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8094621" y="4559557"/>
            <a:ext cx="68526" cy="685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8234343" y="3686705"/>
            <a:ext cx="68526" cy="68285"/>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8377690" y="3705366"/>
            <a:ext cx="47071" cy="47069"/>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8836912" y="3620737"/>
            <a:ext cx="46833" cy="47069"/>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8094624" y="4897732"/>
            <a:ext cx="68526" cy="68582"/>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8475751" y="3930012"/>
            <a:ext cx="68526" cy="68344"/>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961177" y="4720064"/>
            <a:ext cx="125105" cy="113868"/>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8372817" y="4798704"/>
            <a:ext cx="125105" cy="113749"/>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0">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3 columns slide">
  <p:cSld name="TITLE_AND_TWO_COLUMNS_1_2">
    <p:spTree>
      <p:nvGrpSpPr>
        <p:cNvPr id="386" name="Shape 386"/>
        <p:cNvGrpSpPr/>
        <p:nvPr/>
      </p:nvGrpSpPr>
      <p:grpSpPr>
        <a:xfrm>
          <a:off x="0" y="0"/>
          <a:ext cx="0" cy="0"/>
          <a:chOff x="0" y="0"/>
          <a:chExt cx="0" cy="0"/>
        </a:xfrm>
      </p:grpSpPr>
      <p:sp>
        <p:nvSpPr>
          <p:cNvPr id="387" name="Google Shape;387;p20"/>
          <p:cNvSpPr/>
          <p:nvPr/>
        </p:nvSpPr>
        <p:spPr>
          <a:xfrm>
            <a:off x="8157030" y="4494428"/>
            <a:ext cx="986971" cy="649065"/>
          </a:xfrm>
          <a:custGeom>
            <a:rect b="b" l="l" r="r" t="t"/>
            <a:pathLst>
              <a:path extrusionOk="0" h="5663" w="8611">
                <a:moveTo>
                  <a:pt x="8611" y="1"/>
                </a:moveTo>
                <a:cubicBezTo>
                  <a:pt x="5830" y="541"/>
                  <a:pt x="3171" y="1883"/>
                  <a:pt x="1292" y="3995"/>
                </a:cubicBezTo>
                <a:cubicBezTo>
                  <a:pt x="823" y="4521"/>
                  <a:pt x="408" y="5086"/>
                  <a:pt x="0" y="5663"/>
                </a:cubicBezTo>
                <a:lnTo>
                  <a:pt x="8611" y="5663"/>
                </a:lnTo>
                <a:lnTo>
                  <a:pt x="86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txBox="1"/>
          <p:nvPr>
            <p:ph idx="1" type="subTitle"/>
          </p:nvPr>
        </p:nvSpPr>
        <p:spPr>
          <a:xfrm>
            <a:off x="872604" y="2925575"/>
            <a:ext cx="1932600" cy="44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ctr">
              <a:spcBef>
                <a:spcPts val="0"/>
              </a:spcBef>
              <a:spcAft>
                <a:spcPts val="0"/>
              </a:spcAft>
              <a:buNone/>
              <a:defRPr b="1">
                <a:solidFill>
                  <a:schemeClr val="accent5"/>
                </a:solidFill>
                <a:latin typeface="Open Sans"/>
                <a:ea typeface="Open Sans"/>
                <a:cs typeface="Open Sans"/>
                <a:sym typeface="Open Sans"/>
              </a:defRPr>
            </a:lvl2pPr>
            <a:lvl3pPr lvl="2" rtl="0" algn="ctr">
              <a:spcBef>
                <a:spcPts val="0"/>
              </a:spcBef>
              <a:spcAft>
                <a:spcPts val="0"/>
              </a:spcAft>
              <a:buNone/>
              <a:defRPr b="1">
                <a:solidFill>
                  <a:schemeClr val="accent5"/>
                </a:solidFill>
                <a:latin typeface="Open Sans"/>
                <a:ea typeface="Open Sans"/>
                <a:cs typeface="Open Sans"/>
                <a:sym typeface="Open Sans"/>
              </a:defRPr>
            </a:lvl3pPr>
            <a:lvl4pPr lvl="3" rtl="0" algn="ctr">
              <a:spcBef>
                <a:spcPts val="0"/>
              </a:spcBef>
              <a:spcAft>
                <a:spcPts val="0"/>
              </a:spcAft>
              <a:buNone/>
              <a:defRPr b="1">
                <a:solidFill>
                  <a:schemeClr val="accent5"/>
                </a:solidFill>
                <a:latin typeface="Open Sans"/>
                <a:ea typeface="Open Sans"/>
                <a:cs typeface="Open Sans"/>
                <a:sym typeface="Open Sans"/>
              </a:defRPr>
            </a:lvl4pPr>
            <a:lvl5pPr lvl="4" rtl="0" algn="ctr">
              <a:spcBef>
                <a:spcPts val="0"/>
              </a:spcBef>
              <a:spcAft>
                <a:spcPts val="0"/>
              </a:spcAft>
              <a:buNone/>
              <a:defRPr b="1">
                <a:solidFill>
                  <a:schemeClr val="accent5"/>
                </a:solidFill>
                <a:latin typeface="Open Sans"/>
                <a:ea typeface="Open Sans"/>
                <a:cs typeface="Open Sans"/>
                <a:sym typeface="Open Sans"/>
              </a:defRPr>
            </a:lvl5pPr>
            <a:lvl6pPr lvl="5" rtl="0" algn="ctr">
              <a:spcBef>
                <a:spcPts val="0"/>
              </a:spcBef>
              <a:spcAft>
                <a:spcPts val="0"/>
              </a:spcAft>
              <a:buNone/>
              <a:defRPr b="1">
                <a:solidFill>
                  <a:schemeClr val="accent5"/>
                </a:solidFill>
                <a:latin typeface="Open Sans"/>
                <a:ea typeface="Open Sans"/>
                <a:cs typeface="Open Sans"/>
                <a:sym typeface="Open Sans"/>
              </a:defRPr>
            </a:lvl6pPr>
            <a:lvl7pPr lvl="6" rtl="0" algn="ctr">
              <a:spcBef>
                <a:spcPts val="0"/>
              </a:spcBef>
              <a:spcAft>
                <a:spcPts val="0"/>
              </a:spcAft>
              <a:buNone/>
              <a:defRPr b="1">
                <a:solidFill>
                  <a:schemeClr val="accent5"/>
                </a:solidFill>
                <a:latin typeface="Open Sans"/>
                <a:ea typeface="Open Sans"/>
                <a:cs typeface="Open Sans"/>
                <a:sym typeface="Open Sans"/>
              </a:defRPr>
            </a:lvl7pPr>
            <a:lvl8pPr lvl="7" rtl="0" algn="ctr">
              <a:spcBef>
                <a:spcPts val="0"/>
              </a:spcBef>
              <a:spcAft>
                <a:spcPts val="0"/>
              </a:spcAft>
              <a:buNone/>
              <a:defRPr b="1">
                <a:solidFill>
                  <a:schemeClr val="accent5"/>
                </a:solidFill>
                <a:latin typeface="Open Sans"/>
                <a:ea typeface="Open Sans"/>
                <a:cs typeface="Open Sans"/>
                <a:sym typeface="Open Sans"/>
              </a:defRPr>
            </a:lvl8pPr>
            <a:lvl9pPr lvl="8" rtl="0" algn="ctr">
              <a:spcBef>
                <a:spcPts val="0"/>
              </a:spcBef>
              <a:spcAft>
                <a:spcPts val="0"/>
              </a:spcAft>
              <a:buNone/>
              <a:defRPr b="1">
                <a:solidFill>
                  <a:schemeClr val="accent5"/>
                </a:solidFill>
                <a:latin typeface="Open Sans"/>
                <a:ea typeface="Open Sans"/>
                <a:cs typeface="Open Sans"/>
                <a:sym typeface="Open Sans"/>
              </a:defRPr>
            </a:lvl9pPr>
          </a:lstStyle>
          <a:p/>
        </p:txBody>
      </p:sp>
      <p:sp>
        <p:nvSpPr>
          <p:cNvPr id="389" name="Google Shape;389;p20"/>
          <p:cNvSpPr txBox="1"/>
          <p:nvPr>
            <p:ph idx="2" type="subTitle"/>
          </p:nvPr>
        </p:nvSpPr>
        <p:spPr>
          <a:xfrm>
            <a:off x="872604" y="3312425"/>
            <a:ext cx="19326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90" name="Google Shape;390;p20"/>
          <p:cNvSpPr txBox="1"/>
          <p:nvPr>
            <p:ph idx="3" type="subTitle"/>
          </p:nvPr>
        </p:nvSpPr>
        <p:spPr>
          <a:xfrm>
            <a:off x="3605700" y="2925575"/>
            <a:ext cx="1932600" cy="44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ctr">
              <a:spcBef>
                <a:spcPts val="0"/>
              </a:spcBef>
              <a:spcAft>
                <a:spcPts val="0"/>
              </a:spcAft>
              <a:buNone/>
              <a:defRPr b="1">
                <a:solidFill>
                  <a:schemeClr val="accent5"/>
                </a:solidFill>
                <a:latin typeface="Open Sans"/>
                <a:ea typeface="Open Sans"/>
                <a:cs typeface="Open Sans"/>
                <a:sym typeface="Open Sans"/>
              </a:defRPr>
            </a:lvl2pPr>
            <a:lvl3pPr lvl="2" rtl="0" algn="ctr">
              <a:spcBef>
                <a:spcPts val="0"/>
              </a:spcBef>
              <a:spcAft>
                <a:spcPts val="0"/>
              </a:spcAft>
              <a:buNone/>
              <a:defRPr b="1">
                <a:solidFill>
                  <a:schemeClr val="accent5"/>
                </a:solidFill>
                <a:latin typeface="Open Sans"/>
                <a:ea typeface="Open Sans"/>
                <a:cs typeface="Open Sans"/>
                <a:sym typeface="Open Sans"/>
              </a:defRPr>
            </a:lvl3pPr>
            <a:lvl4pPr lvl="3" rtl="0" algn="ctr">
              <a:spcBef>
                <a:spcPts val="0"/>
              </a:spcBef>
              <a:spcAft>
                <a:spcPts val="0"/>
              </a:spcAft>
              <a:buNone/>
              <a:defRPr b="1">
                <a:solidFill>
                  <a:schemeClr val="accent5"/>
                </a:solidFill>
                <a:latin typeface="Open Sans"/>
                <a:ea typeface="Open Sans"/>
                <a:cs typeface="Open Sans"/>
                <a:sym typeface="Open Sans"/>
              </a:defRPr>
            </a:lvl4pPr>
            <a:lvl5pPr lvl="4" rtl="0" algn="ctr">
              <a:spcBef>
                <a:spcPts val="0"/>
              </a:spcBef>
              <a:spcAft>
                <a:spcPts val="0"/>
              </a:spcAft>
              <a:buNone/>
              <a:defRPr b="1">
                <a:solidFill>
                  <a:schemeClr val="accent5"/>
                </a:solidFill>
                <a:latin typeface="Open Sans"/>
                <a:ea typeface="Open Sans"/>
                <a:cs typeface="Open Sans"/>
                <a:sym typeface="Open Sans"/>
              </a:defRPr>
            </a:lvl5pPr>
            <a:lvl6pPr lvl="5" rtl="0" algn="ctr">
              <a:spcBef>
                <a:spcPts val="0"/>
              </a:spcBef>
              <a:spcAft>
                <a:spcPts val="0"/>
              </a:spcAft>
              <a:buNone/>
              <a:defRPr b="1">
                <a:solidFill>
                  <a:schemeClr val="accent5"/>
                </a:solidFill>
                <a:latin typeface="Open Sans"/>
                <a:ea typeface="Open Sans"/>
                <a:cs typeface="Open Sans"/>
                <a:sym typeface="Open Sans"/>
              </a:defRPr>
            </a:lvl6pPr>
            <a:lvl7pPr lvl="6" rtl="0" algn="ctr">
              <a:spcBef>
                <a:spcPts val="0"/>
              </a:spcBef>
              <a:spcAft>
                <a:spcPts val="0"/>
              </a:spcAft>
              <a:buNone/>
              <a:defRPr b="1">
                <a:solidFill>
                  <a:schemeClr val="accent5"/>
                </a:solidFill>
                <a:latin typeface="Open Sans"/>
                <a:ea typeface="Open Sans"/>
                <a:cs typeface="Open Sans"/>
                <a:sym typeface="Open Sans"/>
              </a:defRPr>
            </a:lvl7pPr>
            <a:lvl8pPr lvl="7" rtl="0" algn="ctr">
              <a:spcBef>
                <a:spcPts val="0"/>
              </a:spcBef>
              <a:spcAft>
                <a:spcPts val="0"/>
              </a:spcAft>
              <a:buNone/>
              <a:defRPr b="1">
                <a:solidFill>
                  <a:schemeClr val="accent5"/>
                </a:solidFill>
                <a:latin typeface="Open Sans"/>
                <a:ea typeface="Open Sans"/>
                <a:cs typeface="Open Sans"/>
                <a:sym typeface="Open Sans"/>
              </a:defRPr>
            </a:lvl8pPr>
            <a:lvl9pPr lvl="8" rtl="0" algn="ctr">
              <a:spcBef>
                <a:spcPts val="0"/>
              </a:spcBef>
              <a:spcAft>
                <a:spcPts val="0"/>
              </a:spcAft>
              <a:buNone/>
              <a:defRPr b="1">
                <a:solidFill>
                  <a:schemeClr val="accent5"/>
                </a:solidFill>
                <a:latin typeface="Open Sans"/>
                <a:ea typeface="Open Sans"/>
                <a:cs typeface="Open Sans"/>
                <a:sym typeface="Open Sans"/>
              </a:defRPr>
            </a:lvl9pPr>
          </a:lstStyle>
          <a:p/>
        </p:txBody>
      </p:sp>
      <p:sp>
        <p:nvSpPr>
          <p:cNvPr id="391" name="Google Shape;391;p20"/>
          <p:cNvSpPr txBox="1"/>
          <p:nvPr>
            <p:ph idx="4" type="subTitle"/>
          </p:nvPr>
        </p:nvSpPr>
        <p:spPr>
          <a:xfrm>
            <a:off x="3605700" y="3312425"/>
            <a:ext cx="19326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92" name="Google Shape;392;p20"/>
          <p:cNvSpPr txBox="1"/>
          <p:nvPr>
            <p:ph idx="5" type="subTitle"/>
          </p:nvPr>
        </p:nvSpPr>
        <p:spPr>
          <a:xfrm>
            <a:off x="6338800" y="2925575"/>
            <a:ext cx="1932600" cy="44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lgn="ctr">
              <a:spcBef>
                <a:spcPts val="0"/>
              </a:spcBef>
              <a:spcAft>
                <a:spcPts val="0"/>
              </a:spcAft>
              <a:buNone/>
              <a:defRPr b="1">
                <a:solidFill>
                  <a:schemeClr val="accent5"/>
                </a:solidFill>
                <a:latin typeface="Open Sans"/>
                <a:ea typeface="Open Sans"/>
                <a:cs typeface="Open Sans"/>
                <a:sym typeface="Open Sans"/>
              </a:defRPr>
            </a:lvl2pPr>
            <a:lvl3pPr lvl="2" rtl="0" algn="ctr">
              <a:spcBef>
                <a:spcPts val="0"/>
              </a:spcBef>
              <a:spcAft>
                <a:spcPts val="0"/>
              </a:spcAft>
              <a:buNone/>
              <a:defRPr b="1">
                <a:solidFill>
                  <a:schemeClr val="accent5"/>
                </a:solidFill>
                <a:latin typeface="Open Sans"/>
                <a:ea typeface="Open Sans"/>
                <a:cs typeface="Open Sans"/>
                <a:sym typeface="Open Sans"/>
              </a:defRPr>
            </a:lvl3pPr>
            <a:lvl4pPr lvl="3" rtl="0" algn="ctr">
              <a:spcBef>
                <a:spcPts val="0"/>
              </a:spcBef>
              <a:spcAft>
                <a:spcPts val="0"/>
              </a:spcAft>
              <a:buNone/>
              <a:defRPr b="1">
                <a:solidFill>
                  <a:schemeClr val="accent5"/>
                </a:solidFill>
                <a:latin typeface="Open Sans"/>
                <a:ea typeface="Open Sans"/>
                <a:cs typeface="Open Sans"/>
                <a:sym typeface="Open Sans"/>
              </a:defRPr>
            </a:lvl4pPr>
            <a:lvl5pPr lvl="4" rtl="0" algn="ctr">
              <a:spcBef>
                <a:spcPts val="0"/>
              </a:spcBef>
              <a:spcAft>
                <a:spcPts val="0"/>
              </a:spcAft>
              <a:buNone/>
              <a:defRPr b="1">
                <a:solidFill>
                  <a:schemeClr val="accent5"/>
                </a:solidFill>
                <a:latin typeface="Open Sans"/>
                <a:ea typeface="Open Sans"/>
                <a:cs typeface="Open Sans"/>
                <a:sym typeface="Open Sans"/>
              </a:defRPr>
            </a:lvl5pPr>
            <a:lvl6pPr lvl="5" rtl="0" algn="ctr">
              <a:spcBef>
                <a:spcPts val="0"/>
              </a:spcBef>
              <a:spcAft>
                <a:spcPts val="0"/>
              </a:spcAft>
              <a:buNone/>
              <a:defRPr b="1">
                <a:solidFill>
                  <a:schemeClr val="accent5"/>
                </a:solidFill>
                <a:latin typeface="Open Sans"/>
                <a:ea typeface="Open Sans"/>
                <a:cs typeface="Open Sans"/>
                <a:sym typeface="Open Sans"/>
              </a:defRPr>
            </a:lvl6pPr>
            <a:lvl7pPr lvl="6" rtl="0" algn="ctr">
              <a:spcBef>
                <a:spcPts val="0"/>
              </a:spcBef>
              <a:spcAft>
                <a:spcPts val="0"/>
              </a:spcAft>
              <a:buNone/>
              <a:defRPr b="1">
                <a:solidFill>
                  <a:schemeClr val="accent5"/>
                </a:solidFill>
                <a:latin typeface="Open Sans"/>
                <a:ea typeface="Open Sans"/>
                <a:cs typeface="Open Sans"/>
                <a:sym typeface="Open Sans"/>
              </a:defRPr>
            </a:lvl7pPr>
            <a:lvl8pPr lvl="7" rtl="0" algn="ctr">
              <a:spcBef>
                <a:spcPts val="0"/>
              </a:spcBef>
              <a:spcAft>
                <a:spcPts val="0"/>
              </a:spcAft>
              <a:buNone/>
              <a:defRPr b="1">
                <a:solidFill>
                  <a:schemeClr val="accent5"/>
                </a:solidFill>
                <a:latin typeface="Open Sans"/>
                <a:ea typeface="Open Sans"/>
                <a:cs typeface="Open Sans"/>
                <a:sym typeface="Open Sans"/>
              </a:defRPr>
            </a:lvl8pPr>
            <a:lvl9pPr lvl="8" rtl="0" algn="ctr">
              <a:spcBef>
                <a:spcPts val="0"/>
              </a:spcBef>
              <a:spcAft>
                <a:spcPts val="0"/>
              </a:spcAft>
              <a:buNone/>
              <a:defRPr b="1">
                <a:solidFill>
                  <a:schemeClr val="accent5"/>
                </a:solidFill>
                <a:latin typeface="Open Sans"/>
                <a:ea typeface="Open Sans"/>
                <a:cs typeface="Open Sans"/>
                <a:sym typeface="Open Sans"/>
              </a:defRPr>
            </a:lvl9pPr>
          </a:lstStyle>
          <a:p/>
        </p:txBody>
      </p:sp>
      <p:sp>
        <p:nvSpPr>
          <p:cNvPr id="393" name="Google Shape;393;p20"/>
          <p:cNvSpPr txBox="1"/>
          <p:nvPr>
            <p:ph idx="6" type="subTitle"/>
          </p:nvPr>
        </p:nvSpPr>
        <p:spPr>
          <a:xfrm>
            <a:off x="6338800" y="3312425"/>
            <a:ext cx="19326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394" name="Google Shape;394;p20"/>
          <p:cNvCxnSpPr/>
          <p:nvPr/>
        </p:nvCxnSpPr>
        <p:spPr>
          <a:xfrm>
            <a:off x="3214100" y="2581275"/>
            <a:ext cx="0" cy="1961100"/>
          </a:xfrm>
          <a:prstGeom prst="straightConnector1">
            <a:avLst/>
          </a:prstGeom>
          <a:noFill/>
          <a:ln cap="rnd" cmpd="sng" w="19050">
            <a:solidFill>
              <a:schemeClr val="accent2"/>
            </a:solidFill>
            <a:prstDash val="dot"/>
            <a:round/>
            <a:headEnd len="med" w="med" type="none"/>
            <a:tailEnd len="med" w="med" type="none"/>
          </a:ln>
        </p:spPr>
      </p:cxnSp>
      <p:cxnSp>
        <p:nvCxnSpPr>
          <p:cNvPr id="395" name="Google Shape;395;p20"/>
          <p:cNvCxnSpPr/>
          <p:nvPr/>
        </p:nvCxnSpPr>
        <p:spPr>
          <a:xfrm>
            <a:off x="5912025" y="2586525"/>
            <a:ext cx="0" cy="1950600"/>
          </a:xfrm>
          <a:prstGeom prst="straightConnector1">
            <a:avLst/>
          </a:prstGeom>
          <a:noFill/>
          <a:ln cap="rnd" cmpd="sng" w="19050">
            <a:solidFill>
              <a:schemeClr val="accent2"/>
            </a:solidFill>
            <a:prstDash val="dot"/>
            <a:round/>
            <a:headEnd len="med" w="med" type="none"/>
            <a:tailEnd len="med" w="med" type="none"/>
          </a:ln>
        </p:spPr>
      </p:cxnSp>
    </p:spTree>
  </p:cSld>
  <p:clrMapOvr>
    <a:masterClrMapping/>
  </p:clrMapOvr>
  <p:extLst>
    <p:ext uri="{DCECCB84-F9BA-43D5-87BE-67443E8EF086}">
      <p15:sldGuideLst>
        <p15:guide id="1" orient="horz" pos="1620">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mp; presentation photo">
  <p:cSld name="TITLE_1">
    <p:spTree>
      <p:nvGrpSpPr>
        <p:cNvPr id="29" name="Shape 29"/>
        <p:cNvGrpSpPr/>
        <p:nvPr/>
      </p:nvGrpSpPr>
      <p:grpSpPr>
        <a:xfrm>
          <a:off x="0" y="0"/>
          <a:ext cx="0" cy="0"/>
          <a:chOff x="0" y="0"/>
          <a:chExt cx="0" cy="0"/>
        </a:xfrm>
      </p:grpSpPr>
      <p:sp>
        <p:nvSpPr>
          <p:cNvPr id="30" name="Google Shape;30;p3"/>
          <p:cNvSpPr/>
          <p:nvPr/>
        </p:nvSpPr>
        <p:spPr>
          <a:xfrm>
            <a:off x="4183043" y="0"/>
            <a:ext cx="4960991" cy="4745296"/>
          </a:xfrm>
          <a:custGeom>
            <a:rect b="b" l="l" r="r" t="t"/>
            <a:pathLst>
              <a:path extrusionOk="0" h="29766" w="31119">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23438"/>
                </a:lnTo>
                <a:cubicBezTo>
                  <a:pt x="36344" y="23574"/>
                  <a:pt x="35771" y="23717"/>
                  <a:pt x="35202" y="23839"/>
                </a:cubicBezTo>
                <a:cubicBezTo>
                  <a:pt x="33821" y="24143"/>
                  <a:pt x="32399" y="24335"/>
                  <a:pt x="30985" y="24335"/>
                </a:cubicBezTo>
                <a:cubicBezTo>
                  <a:pt x="29869" y="24335"/>
                  <a:pt x="28758" y="24215"/>
                  <a:pt x="27676" y="23935"/>
                </a:cubicBezTo>
                <a:cubicBezTo>
                  <a:pt x="25224" y="23295"/>
                  <a:pt x="22934" y="21756"/>
                  <a:pt x="21789" y="19498"/>
                </a:cubicBezTo>
                <a:cubicBezTo>
                  <a:pt x="21173" y="18284"/>
                  <a:pt x="20880" y="16881"/>
                  <a:pt x="19971" y="15872"/>
                </a:cubicBezTo>
                <a:cubicBezTo>
                  <a:pt x="17881" y="13557"/>
                  <a:pt x="13504" y="14290"/>
                  <a:pt x="11836" y="11653"/>
                </a:cubicBezTo>
                <a:cubicBezTo>
                  <a:pt x="10802" y="10021"/>
                  <a:pt x="11328" y="7759"/>
                  <a:pt x="10336" y="6102"/>
                </a:cubicBezTo>
                <a:cubicBezTo>
                  <a:pt x="9191" y="4180"/>
                  <a:pt x="6625" y="3722"/>
                  <a:pt x="5004" y="2319"/>
                </a:cubicBezTo>
                <a:cubicBezTo>
                  <a:pt x="4177" y="1607"/>
                  <a:pt x="3658" y="834"/>
                  <a:pt x="3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947527" y="4628749"/>
            <a:ext cx="276713" cy="277223"/>
          </a:xfrm>
          <a:custGeom>
            <a:rect b="b" l="l" r="r" t="t"/>
            <a:pathLst>
              <a:path extrusionOk="0" h="1629" w="1626">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778473" y="3459266"/>
            <a:ext cx="154864" cy="155545"/>
          </a:xfrm>
          <a:custGeom>
            <a:rect b="b" l="l" r="r" t="t"/>
            <a:pathLst>
              <a:path extrusionOk="0" h="914" w="91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722889" y="937186"/>
            <a:ext cx="155374" cy="154864"/>
          </a:xfrm>
          <a:custGeom>
            <a:rect b="b" l="l" r="r" t="t"/>
            <a:pathLst>
              <a:path extrusionOk="0" h="910" w="913">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331178" y="1020064"/>
            <a:ext cx="154864" cy="155545"/>
          </a:xfrm>
          <a:custGeom>
            <a:rect b="b" l="l" r="r" t="t"/>
            <a:pathLst>
              <a:path extrusionOk="0" h="914" w="91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635352" y="3171830"/>
            <a:ext cx="211534" cy="211534"/>
          </a:xfrm>
          <a:custGeom>
            <a:rect b="b" l="l" r="r" t="t"/>
            <a:pathLst>
              <a:path extrusionOk="0" h="1243" w="1243">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8663261" y="2443456"/>
            <a:ext cx="211023" cy="211534"/>
          </a:xfrm>
          <a:custGeom>
            <a:rect b="b" l="l" r="r" t="t"/>
            <a:pathLst>
              <a:path extrusionOk="0" h="1243" w="124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120328" y="771179"/>
            <a:ext cx="210853" cy="211534"/>
          </a:xfrm>
          <a:custGeom>
            <a:rect b="b" l="l" r="r" t="t"/>
            <a:pathLst>
              <a:path extrusionOk="0" h="1243" w="1239">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742311" y="3258282"/>
            <a:ext cx="211534" cy="211534"/>
          </a:xfrm>
          <a:custGeom>
            <a:rect b="b" l="l" r="r" t="t"/>
            <a:pathLst>
              <a:path extrusionOk="0" h="1243" w="1243">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4793365" y="2969656"/>
            <a:ext cx="150099" cy="149418"/>
          </a:xfrm>
          <a:custGeom>
            <a:rect b="b" l="l" r="r" t="t"/>
            <a:pathLst>
              <a:path extrusionOk="0" h="878" w="882">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066313" y="3816305"/>
            <a:ext cx="198090" cy="197409"/>
          </a:xfrm>
          <a:custGeom>
            <a:rect b="b" l="l" r="r" t="t"/>
            <a:pathLst>
              <a:path extrusionOk="0" h="1160" w="1164">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506717" y="2578070"/>
            <a:ext cx="198090" cy="198090"/>
          </a:xfrm>
          <a:custGeom>
            <a:rect b="b" l="l" r="r" t="t"/>
            <a:pathLst>
              <a:path extrusionOk="0" h="1164" w="1164">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3"/>
          <p:cNvGrpSpPr/>
          <p:nvPr/>
        </p:nvGrpSpPr>
        <p:grpSpPr>
          <a:xfrm flipH="1" rot="10800000">
            <a:off x="6630406" y="4"/>
            <a:ext cx="2513867" cy="1753885"/>
            <a:chOff x="5527403" y="4013725"/>
            <a:chExt cx="971580" cy="677856"/>
          </a:xfrm>
        </p:grpSpPr>
        <p:sp>
          <p:nvSpPr>
            <p:cNvPr id="46" name="Google Shape;46;p3"/>
            <p:cNvSpPr/>
            <p:nvPr/>
          </p:nvSpPr>
          <p:spPr>
            <a:xfrm>
              <a:off x="5527403" y="4013725"/>
              <a:ext cx="971580" cy="677856"/>
            </a:xfrm>
            <a:custGeom>
              <a:rect b="b" l="l" r="r" t="t"/>
              <a:pathLst>
                <a:path extrusionOk="0" h="8465" w="12133">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809434" y="4238100"/>
              <a:ext cx="689547" cy="453479"/>
            </a:xfrm>
            <a:custGeom>
              <a:rect b="b" l="l" r="r" t="t"/>
              <a:pathLst>
                <a:path extrusionOk="0" h="5663" w="8611">
                  <a:moveTo>
                    <a:pt x="8611" y="1"/>
                  </a:moveTo>
                  <a:cubicBezTo>
                    <a:pt x="5830" y="541"/>
                    <a:pt x="3171" y="1883"/>
                    <a:pt x="1292" y="3995"/>
                  </a:cubicBezTo>
                  <a:cubicBezTo>
                    <a:pt x="823" y="4521"/>
                    <a:pt x="408" y="5086"/>
                    <a:pt x="0" y="5663"/>
                  </a:cubicBezTo>
                  <a:lnTo>
                    <a:pt x="8611" y="5663"/>
                  </a:lnTo>
                  <a:lnTo>
                    <a:pt x="8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3"/>
          <p:cNvSpPr txBox="1"/>
          <p:nvPr>
            <p:ph idx="1" type="subTitle"/>
          </p:nvPr>
        </p:nvSpPr>
        <p:spPr>
          <a:xfrm>
            <a:off x="6079359" y="2537025"/>
            <a:ext cx="1332000" cy="44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1800">
                <a:solidFill>
                  <a:schemeClr val="lt1"/>
                </a:solidFill>
                <a:latin typeface="Open Sans"/>
                <a:ea typeface="Open Sans"/>
                <a:cs typeface="Open Sans"/>
                <a:sym typeface="Open Sans"/>
              </a:defRPr>
            </a:lvl1pPr>
            <a:lvl2pPr lvl="1" rtl="0">
              <a:spcBef>
                <a:spcPts val="0"/>
              </a:spcBef>
              <a:spcAft>
                <a:spcPts val="0"/>
              </a:spcAft>
              <a:buNone/>
              <a:defRPr b="1">
                <a:solidFill>
                  <a:schemeClr val="lt1"/>
                </a:solidFill>
                <a:latin typeface="Open Sans"/>
                <a:ea typeface="Open Sans"/>
                <a:cs typeface="Open Sans"/>
                <a:sym typeface="Open Sans"/>
              </a:defRPr>
            </a:lvl2pPr>
            <a:lvl3pPr lvl="2" rtl="0">
              <a:spcBef>
                <a:spcPts val="0"/>
              </a:spcBef>
              <a:spcAft>
                <a:spcPts val="0"/>
              </a:spcAft>
              <a:buNone/>
              <a:defRPr b="1">
                <a:solidFill>
                  <a:schemeClr val="lt1"/>
                </a:solidFill>
                <a:latin typeface="Open Sans"/>
                <a:ea typeface="Open Sans"/>
                <a:cs typeface="Open Sans"/>
                <a:sym typeface="Open Sans"/>
              </a:defRPr>
            </a:lvl3pPr>
            <a:lvl4pPr lvl="3" rtl="0">
              <a:spcBef>
                <a:spcPts val="0"/>
              </a:spcBef>
              <a:spcAft>
                <a:spcPts val="0"/>
              </a:spcAft>
              <a:buNone/>
              <a:defRPr b="1">
                <a:solidFill>
                  <a:schemeClr val="lt1"/>
                </a:solidFill>
                <a:latin typeface="Open Sans"/>
                <a:ea typeface="Open Sans"/>
                <a:cs typeface="Open Sans"/>
                <a:sym typeface="Open Sans"/>
              </a:defRPr>
            </a:lvl4pPr>
            <a:lvl5pPr lvl="4" rtl="0">
              <a:spcBef>
                <a:spcPts val="0"/>
              </a:spcBef>
              <a:spcAft>
                <a:spcPts val="0"/>
              </a:spcAft>
              <a:buNone/>
              <a:defRPr b="1">
                <a:solidFill>
                  <a:schemeClr val="lt1"/>
                </a:solidFill>
                <a:latin typeface="Open Sans"/>
                <a:ea typeface="Open Sans"/>
                <a:cs typeface="Open Sans"/>
                <a:sym typeface="Open Sans"/>
              </a:defRPr>
            </a:lvl5pPr>
            <a:lvl6pPr lvl="5" rtl="0">
              <a:spcBef>
                <a:spcPts val="0"/>
              </a:spcBef>
              <a:spcAft>
                <a:spcPts val="0"/>
              </a:spcAft>
              <a:buNone/>
              <a:defRPr b="1">
                <a:solidFill>
                  <a:schemeClr val="lt1"/>
                </a:solidFill>
                <a:latin typeface="Open Sans"/>
                <a:ea typeface="Open Sans"/>
                <a:cs typeface="Open Sans"/>
                <a:sym typeface="Open Sans"/>
              </a:defRPr>
            </a:lvl6pPr>
            <a:lvl7pPr lvl="6" rtl="0">
              <a:spcBef>
                <a:spcPts val="0"/>
              </a:spcBef>
              <a:spcAft>
                <a:spcPts val="0"/>
              </a:spcAft>
              <a:buNone/>
              <a:defRPr b="1">
                <a:solidFill>
                  <a:schemeClr val="lt1"/>
                </a:solidFill>
                <a:latin typeface="Open Sans"/>
                <a:ea typeface="Open Sans"/>
                <a:cs typeface="Open Sans"/>
                <a:sym typeface="Open Sans"/>
              </a:defRPr>
            </a:lvl7pPr>
            <a:lvl8pPr lvl="7" rtl="0">
              <a:spcBef>
                <a:spcPts val="0"/>
              </a:spcBef>
              <a:spcAft>
                <a:spcPts val="0"/>
              </a:spcAft>
              <a:buNone/>
              <a:defRPr b="1">
                <a:solidFill>
                  <a:schemeClr val="lt1"/>
                </a:solidFill>
                <a:latin typeface="Open Sans"/>
                <a:ea typeface="Open Sans"/>
                <a:cs typeface="Open Sans"/>
                <a:sym typeface="Open Sans"/>
              </a:defRPr>
            </a:lvl8pPr>
            <a:lvl9pPr lvl="8" rtl="0">
              <a:spcBef>
                <a:spcPts val="0"/>
              </a:spcBef>
              <a:spcAft>
                <a:spcPts val="0"/>
              </a:spcAft>
              <a:buNone/>
              <a:defRPr b="1">
                <a:solidFill>
                  <a:schemeClr val="lt1"/>
                </a:solidFill>
                <a:latin typeface="Open Sans"/>
                <a:ea typeface="Open Sans"/>
                <a:cs typeface="Open Sans"/>
                <a:sym typeface="Open Sans"/>
              </a:defRPr>
            </a:lvl9pPr>
          </a:lstStyle>
          <a:p/>
        </p:txBody>
      </p:sp>
      <p:sp>
        <p:nvSpPr>
          <p:cNvPr id="49" name="Google Shape;49;p3"/>
          <p:cNvSpPr txBox="1"/>
          <p:nvPr>
            <p:ph idx="2" type="subTitle"/>
          </p:nvPr>
        </p:nvSpPr>
        <p:spPr>
          <a:xfrm>
            <a:off x="6079349" y="2983125"/>
            <a:ext cx="21792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Tree>
  </p:cSld>
  <p:clrMapOvr>
    <a:masterClrMapping/>
  </p:clrMapOvr>
  <p:extLst>
    <p:ext uri="{DCECCB84-F9BA-43D5-87BE-67443E8EF086}">
      <p15:sldGuideLst>
        <p15:guide id="1" pos="2880">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1">
    <p:bg>
      <p:bgPr>
        <a:solidFill>
          <a:schemeClr val="accent5"/>
        </a:solidFill>
      </p:bgPr>
    </p:bg>
    <p:spTree>
      <p:nvGrpSpPr>
        <p:cNvPr id="396" name="Shape 396"/>
        <p:cNvGrpSpPr/>
        <p:nvPr/>
      </p:nvGrpSpPr>
      <p:grpSpPr>
        <a:xfrm>
          <a:off x="0" y="0"/>
          <a:ext cx="0" cy="0"/>
          <a:chOff x="0" y="0"/>
          <a:chExt cx="0" cy="0"/>
        </a:xfrm>
      </p:grpSpPr>
      <p:sp>
        <p:nvSpPr>
          <p:cNvPr id="397" name="Google Shape;397;p21"/>
          <p:cNvSpPr/>
          <p:nvPr/>
        </p:nvSpPr>
        <p:spPr>
          <a:xfrm>
            <a:off x="-18757" y="-21387"/>
            <a:ext cx="4954976" cy="5186266"/>
          </a:xfrm>
          <a:custGeom>
            <a:rect b="b" l="l" r="r" t="t"/>
            <a:pathLst>
              <a:path extrusionOk="0" h="30361" w="29007">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8" name="Google Shape;398;p21"/>
          <p:cNvSpPr/>
          <p:nvPr/>
        </p:nvSpPr>
        <p:spPr>
          <a:xfrm>
            <a:off x="-18757" y="-21387"/>
            <a:ext cx="2617304" cy="1219826"/>
          </a:xfrm>
          <a:custGeom>
            <a:rect b="b" l="l" r="r" t="t"/>
            <a:pathLst>
              <a:path extrusionOk="0" h="7141" w="15322">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9" name="Google Shape;399;p21"/>
          <p:cNvSpPr/>
          <p:nvPr/>
        </p:nvSpPr>
        <p:spPr>
          <a:xfrm>
            <a:off x="270956" y="3629060"/>
            <a:ext cx="1183099" cy="1183099"/>
          </a:xfrm>
          <a:custGeom>
            <a:rect b="b" l="l" r="r" t="t"/>
            <a:pathLst>
              <a:path extrusionOk="0" h="6926" w="6926">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0" name="Google Shape;400;p21"/>
          <p:cNvSpPr/>
          <p:nvPr/>
        </p:nvSpPr>
        <p:spPr>
          <a:xfrm>
            <a:off x="7570798" y="3792741"/>
            <a:ext cx="851196" cy="851196"/>
          </a:xfrm>
          <a:custGeom>
            <a:rect b="b" l="l" r="r" t="t"/>
            <a:pathLst>
              <a:path extrusionOk="0" h="4983" w="4983">
                <a:moveTo>
                  <a:pt x="2491" y="1"/>
                </a:moveTo>
                <a:cubicBezTo>
                  <a:pt x="1114" y="1"/>
                  <a:pt x="1" y="1114"/>
                  <a:pt x="1" y="2492"/>
                </a:cubicBezTo>
                <a:cubicBezTo>
                  <a:pt x="1" y="3866"/>
                  <a:pt x="1114" y="4983"/>
                  <a:pt x="2491" y="4983"/>
                </a:cubicBezTo>
                <a:cubicBezTo>
                  <a:pt x="3866" y="4983"/>
                  <a:pt x="4982" y="3866"/>
                  <a:pt x="4982" y="2492"/>
                </a:cubicBezTo>
                <a:cubicBezTo>
                  <a:pt x="4982" y="1114"/>
                  <a:pt x="3866" y="1"/>
                  <a:pt x="249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1" name="Google Shape;401;p21"/>
          <p:cNvSpPr txBox="1"/>
          <p:nvPr>
            <p:ph idx="1" type="subTitle"/>
          </p:nvPr>
        </p:nvSpPr>
        <p:spPr>
          <a:xfrm>
            <a:off x="424425" y="1198448"/>
            <a:ext cx="8295300" cy="21009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6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None/>
              <a:defRPr sz="3600">
                <a:solidFill>
                  <a:schemeClr val="lt1"/>
                </a:solidFill>
                <a:latin typeface="Montserrat Black"/>
                <a:ea typeface="Montserrat Black"/>
                <a:cs typeface="Montserrat Black"/>
                <a:sym typeface="Montserrat Black"/>
              </a:defRPr>
            </a:lvl2pPr>
            <a:lvl3pPr lvl="2" rtl="0" algn="ctr">
              <a:spcBef>
                <a:spcPts val="0"/>
              </a:spcBef>
              <a:spcAft>
                <a:spcPts val="0"/>
              </a:spcAft>
              <a:buNone/>
              <a:defRPr sz="3600">
                <a:solidFill>
                  <a:schemeClr val="lt1"/>
                </a:solidFill>
                <a:latin typeface="Montserrat Black"/>
                <a:ea typeface="Montserrat Black"/>
                <a:cs typeface="Montserrat Black"/>
                <a:sym typeface="Montserrat Black"/>
              </a:defRPr>
            </a:lvl3pPr>
            <a:lvl4pPr lvl="3" rtl="0" algn="ctr">
              <a:spcBef>
                <a:spcPts val="0"/>
              </a:spcBef>
              <a:spcAft>
                <a:spcPts val="0"/>
              </a:spcAft>
              <a:buNone/>
              <a:defRPr sz="3600">
                <a:solidFill>
                  <a:schemeClr val="lt1"/>
                </a:solidFill>
                <a:latin typeface="Montserrat Black"/>
                <a:ea typeface="Montserrat Black"/>
                <a:cs typeface="Montserrat Black"/>
                <a:sym typeface="Montserrat Black"/>
              </a:defRPr>
            </a:lvl4pPr>
            <a:lvl5pPr lvl="4" rtl="0" algn="ctr">
              <a:spcBef>
                <a:spcPts val="0"/>
              </a:spcBef>
              <a:spcAft>
                <a:spcPts val="0"/>
              </a:spcAft>
              <a:buNone/>
              <a:defRPr sz="3600">
                <a:solidFill>
                  <a:schemeClr val="lt1"/>
                </a:solidFill>
                <a:latin typeface="Montserrat Black"/>
                <a:ea typeface="Montserrat Black"/>
                <a:cs typeface="Montserrat Black"/>
                <a:sym typeface="Montserrat Black"/>
              </a:defRPr>
            </a:lvl5pPr>
            <a:lvl6pPr lvl="5" rtl="0" algn="ctr">
              <a:spcBef>
                <a:spcPts val="0"/>
              </a:spcBef>
              <a:spcAft>
                <a:spcPts val="0"/>
              </a:spcAft>
              <a:buNone/>
              <a:defRPr sz="3600">
                <a:solidFill>
                  <a:schemeClr val="lt1"/>
                </a:solidFill>
                <a:latin typeface="Montserrat Black"/>
                <a:ea typeface="Montserrat Black"/>
                <a:cs typeface="Montserrat Black"/>
                <a:sym typeface="Montserrat Black"/>
              </a:defRPr>
            </a:lvl6pPr>
            <a:lvl7pPr lvl="6" rtl="0" algn="ctr">
              <a:spcBef>
                <a:spcPts val="0"/>
              </a:spcBef>
              <a:spcAft>
                <a:spcPts val="0"/>
              </a:spcAft>
              <a:buNone/>
              <a:defRPr sz="3600">
                <a:solidFill>
                  <a:schemeClr val="lt1"/>
                </a:solidFill>
                <a:latin typeface="Montserrat Black"/>
                <a:ea typeface="Montserrat Black"/>
                <a:cs typeface="Montserrat Black"/>
                <a:sym typeface="Montserrat Black"/>
              </a:defRPr>
            </a:lvl7pPr>
            <a:lvl8pPr lvl="7" rtl="0" algn="ctr">
              <a:spcBef>
                <a:spcPts val="0"/>
              </a:spcBef>
              <a:spcAft>
                <a:spcPts val="0"/>
              </a:spcAft>
              <a:buNone/>
              <a:defRPr sz="3600">
                <a:solidFill>
                  <a:schemeClr val="lt1"/>
                </a:solidFill>
                <a:latin typeface="Montserrat Black"/>
                <a:ea typeface="Montserrat Black"/>
                <a:cs typeface="Montserrat Black"/>
                <a:sym typeface="Montserrat Black"/>
              </a:defRPr>
            </a:lvl8pPr>
            <a:lvl9pPr lvl="8" rtl="0" algn="ctr">
              <a:spcBef>
                <a:spcPts val="0"/>
              </a:spcBef>
              <a:spcAft>
                <a:spcPts val="0"/>
              </a:spcAft>
              <a:buNone/>
              <a:defRPr sz="3600">
                <a:solidFill>
                  <a:schemeClr val="lt1"/>
                </a:solidFill>
                <a:latin typeface="Montserrat Black"/>
                <a:ea typeface="Montserrat Black"/>
                <a:cs typeface="Montserrat Black"/>
                <a:sym typeface="Montserrat Black"/>
              </a:defRPr>
            </a:lvl9pPr>
          </a:lstStyle>
          <a:p/>
        </p:txBody>
      </p:sp>
      <p:sp>
        <p:nvSpPr>
          <p:cNvPr id="402" name="Google Shape;402;p21"/>
          <p:cNvSpPr txBox="1"/>
          <p:nvPr>
            <p:ph idx="2" type="subTitle"/>
          </p:nvPr>
        </p:nvSpPr>
        <p:spPr>
          <a:xfrm>
            <a:off x="1952543" y="3267450"/>
            <a:ext cx="5238900" cy="5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0"/>
              </a:spcBef>
              <a:spcAft>
                <a:spcPts val="0"/>
              </a:spcAft>
              <a:buNone/>
              <a:defRPr>
                <a:solidFill>
                  <a:schemeClr val="lt1"/>
                </a:solidFill>
              </a:defRPr>
            </a:lvl2pPr>
            <a:lvl3pPr lvl="2" rtl="0" algn="ctr">
              <a:lnSpc>
                <a:spcPct val="100000"/>
              </a:lnSpc>
              <a:spcBef>
                <a:spcPts val="0"/>
              </a:spcBef>
              <a:spcAft>
                <a:spcPts val="0"/>
              </a:spcAft>
              <a:buNone/>
              <a:defRPr>
                <a:solidFill>
                  <a:schemeClr val="lt1"/>
                </a:solidFill>
              </a:defRPr>
            </a:lvl3pPr>
            <a:lvl4pPr lvl="3" rtl="0" algn="ctr">
              <a:lnSpc>
                <a:spcPct val="100000"/>
              </a:lnSpc>
              <a:spcBef>
                <a:spcPts val="0"/>
              </a:spcBef>
              <a:spcAft>
                <a:spcPts val="0"/>
              </a:spcAft>
              <a:buNone/>
              <a:defRPr>
                <a:solidFill>
                  <a:schemeClr val="lt1"/>
                </a:solidFill>
              </a:defRPr>
            </a:lvl4pPr>
            <a:lvl5pPr lvl="4" rtl="0" algn="ctr">
              <a:lnSpc>
                <a:spcPct val="100000"/>
              </a:lnSpc>
              <a:spcBef>
                <a:spcPts val="0"/>
              </a:spcBef>
              <a:spcAft>
                <a:spcPts val="0"/>
              </a:spcAft>
              <a:buNone/>
              <a:defRPr>
                <a:solidFill>
                  <a:schemeClr val="lt1"/>
                </a:solidFill>
              </a:defRPr>
            </a:lvl5pPr>
            <a:lvl6pPr lvl="5" rtl="0" algn="ctr">
              <a:lnSpc>
                <a:spcPct val="100000"/>
              </a:lnSpc>
              <a:spcBef>
                <a:spcPts val="0"/>
              </a:spcBef>
              <a:spcAft>
                <a:spcPts val="0"/>
              </a:spcAft>
              <a:buNone/>
              <a:defRPr>
                <a:solidFill>
                  <a:schemeClr val="lt1"/>
                </a:solidFill>
              </a:defRPr>
            </a:lvl6pPr>
            <a:lvl7pPr lvl="6" rtl="0" algn="ctr">
              <a:lnSpc>
                <a:spcPct val="100000"/>
              </a:lnSpc>
              <a:spcBef>
                <a:spcPts val="0"/>
              </a:spcBef>
              <a:spcAft>
                <a:spcPts val="0"/>
              </a:spcAft>
              <a:buNone/>
              <a:defRPr>
                <a:solidFill>
                  <a:schemeClr val="lt1"/>
                </a:solidFill>
              </a:defRPr>
            </a:lvl7pPr>
            <a:lvl8pPr lvl="7" rtl="0" algn="ctr">
              <a:lnSpc>
                <a:spcPct val="100000"/>
              </a:lnSpc>
              <a:spcBef>
                <a:spcPts val="0"/>
              </a:spcBef>
              <a:spcAft>
                <a:spcPts val="0"/>
              </a:spcAft>
              <a:buNone/>
              <a:defRPr>
                <a:solidFill>
                  <a:schemeClr val="lt1"/>
                </a:solidFill>
              </a:defRPr>
            </a:lvl8pPr>
            <a:lvl9pPr lvl="8" rtl="0" algn="ctr">
              <a:lnSpc>
                <a:spcPct val="100000"/>
              </a:lnSpc>
              <a:spcBef>
                <a:spcPts val="0"/>
              </a:spcBef>
              <a:spcAft>
                <a:spcPts val="0"/>
              </a:spcAft>
              <a:buNone/>
              <a:defRPr>
                <a:solidFill>
                  <a:schemeClr val="lt1"/>
                </a:solidFill>
              </a:defRPr>
            </a:lvl9pPr>
          </a:lstStyle>
          <a:p/>
        </p:txBody>
      </p:sp>
      <p:cxnSp>
        <p:nvCxnSpPr>
          <p:cNvPr id="403" name="Google Shape;403;p21"/>
          <p:cNvCxnSpPr/>
          <p:nvPr/>
        </p:nvCxnSpPr>
        <p:spPr>
          <a:xfrm>
            <a:off x="3814350" y="3163028"/>
            <a:ext cx="15153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subtitle">
  <p:cSld name="BIG_NUMBER_1_1">
    <p:bg>
      <p:bgPr>
        <a:solidFill>
          <a:schemeClr val="accent5"/>
        </a:solidFill>
      </p:bgPr>
    </p:bg>
    <p:spTree>
      <p:nvGrpSpPr>
        <p:cNvPr id="404" name="Shape 404"/>
        <p:cNvGrpSpPr/>
        <p:nvPr/>
      </p:nvGrpSpPr>
      <p:grpSpPr>
        <a:xfrm>
          <a:off x="0" y="0"/>
          <a:ext cx="0" cy="0"/>
          <a:chOff x="0" y="0"/>
          <a:chExt cx="0" cy="0"/>
        </a:xfrm>
      </p:grpSpPr>
      <p:sp>
        <p:nvSpPr>
          <p:cNvPr id="405" name="Google Shape;405;p22"/>
          <p:cNvSpPr/>
          <p:nvPr/>
        </p:nvSpPr>
        <p:spPr>
          <a:xfrm>
            <a:off x="-18757" y="-21387"/>
            <a:ext cx="4954976" cy="5186266"/>
          </a:xfrm>
          <a:custGeom>
            <a:rect b="b" l="l" r="r" t="t"/>
            <a:pathLst>
              <a:path extrusionOk="0" h="30361" w="29007">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6" name="Google Shape;406;p22"/>
          <p:cNvSpPr/>
          <p:nvPr/>
        </p:nvSpPr>
        <p:spPr>
          <a:xfrm>
            <a:off x="-18757" y="-21387"/>
            <a:ext cx="2617304" cy="1219826"/>
          </a:xfrm>
          <a:custGeom>
            <a:rect b="b" l="l" r="r" t="t"/>
            <a:pathLst>
              <a:path extrusionOk="0" h="7141" w="15322">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7" name="Google Shape;407;p22"/>
          <p:cNvSpPr/>
          <p:nvPr/>
        </p:nvSpPr>
        <p:spPr>
          <a:xfrm>
            <a:off x="270956" y="3629060"/>
            <a:ext cx="1183099" cy="1183099"/>
          </a:xfrm>
          <a:custGeom>
            <a:rect b="b" l="l" r="r" t="t"/>
            <a:pathLst>
              <a:path extrusionOk="0" h="6926" w="6926">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8" name="Google Shape;408;p22"/>
          <p:cNvSpPr/>
          <p:nvPr/>
        </p:nvSpPr>
        <p:spPr>
          <a:xfrm>
            <a:off x="7570798" y="3792741"/>
            <a:ext cx="851196" cy="851196"/>
          </a:xfrm>
          <a:custGeom>
            <a:rect b="b" l="l" r="r" t="t"/>
            <a:pathLst>
              <a:path extrusionOk="0" h="4983" w="4983">
                <a:moveTo>
                  <a:pt x="2491" y="1"/>
                </a:moveTo>
                <a:cubicBezTo>
                  <a:pt x="1114" y="1"/>
                  <a:pt x="1" y="1114"/>
                  <a:pt x="1" y="2492"/>
                </a:cubicBezTo>
                <a:cubicBezTo>
                  <a:pt x="1" y="3866"/>
                  <a:pt x="1114" y="4983"/>
                  <a:pt x="2491" y="4983"/>
                </a:cubicBezTo>
                <a:cubicBezTo>
                  <a:pt x="3866" y="4983"/>
                  <a:pt x="4982" y="3866"/>
                  <a:pt x="4982" y="2492"/>
                </a:cubicBezTo>
                <a:cubicBezTo>
                  <a:pt x="4982" y="1114"/>
                  <a:pt x="3866" y="1"/>
                  <a:pt x="249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9" name="Google Shape;409;p22"/>
          <p:cNvSpPr/>
          <p:nvPr/>
        </p:nvSpPr>
        <p:spPr>
          <a:xfrm>
            <a:off x="270956" y="3629060"/>
            <a:ext cx="1183099" cy="1183099"/>
          </a:xfrm>
          <a:custGeom>
            <a:rect b="b" l="l" r="r" t="t"/>
            <a:pathLst>
              <a:path extrusionOk="0" h="6926" w="6926">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0" name="Google Shape;410;p22"/>
          <p:cNvSpPr txBox="1"/>
          <p:nvPr>
            <p:ph hasCustomPrompt="1" type="title"/>
          </p:nvPr>
        </p:nvSpPr>
        <p:spPr>
          <a:xfrm>
            <a:off x="177150" y="1338838"/>
            <a:ext cx="87897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411" name="Google Shape;411;p22"/>
          <p:cNvSpPr txBox="1"/>
          <p:nvPr>
            <p:ph idx="1" type="subTitle"/>
          </p:nvPr>
        </p:nvSpPr>
        <p:spPr>
          <a:xfrm>
            <a:off x="1279000" y="3193763"/>
            <a:ext cx="66078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cxnSp>
        <p:nvCxnSpPr>
          <p:cNvPr id="412" name="Google Shape;412;p22"/>
          <p:cNvCxnSpPr/>
          <p:nvPr/>
        </p:nvCxnSpPr>
        <p:spPr>
          <a:xfrm>
            <a:off x="3814350" y="3113875"/>
            <a:ext cx="15153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subtitles">
  <p:cSld name="BIG_NUMBER_1_1_1">
    <p:bg>
      <p:bgPr>
        <a:solidFill>
          <a:schemeClr val="accent4"/>
        </a:solidFill>
      </p:bgPr>
    </p:bg>
    <p:spTree>
      <p:nvGrpSpPr>
        <p:cNvPr id="413" name="Shape 413"/>
        <p:cNvGrpSpPr/>
        <p:nvPr/>
      </p:nvGrpSpPr>
      <p:grpSpPr>
        <a:xfrm>
          <a:off x="0" y="0"/>
          <a:ext cx="0" cy="0"/>
          <a:chOff x="0" y="0"/>
          <a:chExt cx="0" cy="0"/>
        </a:xfrm>
      </p:grpSpPr>
      <p:sp>
        <p:nvSpPr>
          <p:cNvPr id="414" name="Google Shape;414;p23"/>
          <p:cNvSpPr/>
          <p:nvPr/>
        </p:nvSpPr>
        <p:spPr>
          <a:xfrm>
            <a:off x="-2" y="0"/>
            <a:ext cx="9144057" cy="5181678"/>
          </a:xfrm>
          <a:custGeom>
            <a:rect b="b" l="l" r="r" t="t"/>
            <a:pathLst>
              <a:path extrusionOk="0" h="30224" w="53336">
                <a:moveTo>
                  <a:pt x="0" y="0"/>
                </a:moveTo>
                <a:lnTo>
                  <a:pt x="0" y="30224"/>
                </a:lnTo>
                <a:lnTo>
                  <a:pt x="53336" y="30224"/>
                </a:lnTo>
                <a:lnTo>
                  <a:pt x="533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4193087" y="0"/>
            <a:ext cx="4950917" cy="5181678"/>
          </a:xfrm>
          <a:custGeom>
            <a:rect b="b" l="l" r="r" t="t"/>
            <a:pathLst>
              <a:path extrusionOk="0" h="30224" w="28878">
                <a:moveTo>
                  <a:pt x="13399" y="0"/>
                </a:moveTo>
                <a:cubicBezTo>
                  <a:pt x="13478" y="83"/>
                  <a:pt x="13553" y="169"/>
                  <a:pt x="13628" y="254"/>
                </a:cubicBezTo>
                <a:cubicBezTo>
                  <a:pt x="15078" y="1929"/>
                  <a:pt x="15854" y="4105"/>
                  <a:pt x="16166" y="6299"/>
                </a:cubicBezTo>
                <a:cubicBezTo>
                  <a:pt x="16570" y="9159"/>
                  <a:pt x="16194" y="12193"/>
                  <a:pt x="14713" y="14674"/>
                </a:cubicBezTo>
                <a:cubicBezTo>
                  <a:pt x="13056" y="17454"/>
                  <a:pt x="10218" y="19280"/>
                  <a:pt x="7526" y="21080"/>
                </a:cubicBezTo>
                <a:cubicBezTo>
                  <a:pt x="4835" y="22876"/>
                  <a:pt x="2076" y="24891"/>
                  <a:pt x="730" y="27837"/>
                </a:cubicBezTo>
                <a:cubicBezTo>
                  <a:pt x="383" y="28599"/>
                  <a:pt x="143" y="29401"/>
                  <a:pt x="0" y="30224"/>
                </a:cubicBezTo>
                <a:lnTo>
                  <a:pt x="28878" y="30224"/>
                </a:lnTo>
                <a:lnTo>
                  <a:pt x="288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7673156" y="352140"/>
            <a:ext cx="1181925" cy="1181925"/>
          </a:xfrm>
          <a:custGeom>
            <a:rect b="b" l="l" r="r" t="t"/>
            <a:pathLst>
              <a:path extrusionOk="0" h="6894" w="6894">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txBox="1"/>
          <p:nvPr>
            <p:ph hasCustomPrompt="1" type="title"/>
          </p:nvPr>
        </p:nvSpPr>
        <p:spPr>
          <a:xfrm>
            <a:off x="884475" y="836675"/>
            <a:ext cx="73806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a:r>
              <a:t>xx%</a:t>
            </a:r>
          </a:p>
        </p:txBody>
      </p:sp>
      <p:sp>
        <p:nvSpPr>
          <p:cNvPr id="418" name="Google Shape;418;p23"/>
          <p:cNvSpPr txBox="1"/>
          <p:nvPr>
            <p:ph idx="1" type="subTitle"/>
          </p:nvPr>
        </p:nvSpPr>
        <p:spPr>
          <a:xfrm>
            <a:off x="2217850" y="1570700"/>
            <a:ext cx="47301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419" name="Google Shape;419;p23"/>
          <p:cNvSpPr txBox="1"/>
          <p:nvPr>
            <p:ph hasCustomPrompt="1" idx="2" type="title"/>
          </p:nvPr>
        </p:nvSpPr>
        <p:spPr>
          <a:xfrm>
            <a:off x="884475" y="1984225"/>
            <a:ext cx="73806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a:r>
              <a:t>xx%</a:t>
            </a:r>
          </a:p>
        </p:txBody>
      </p:sp>
      <p:sp>
        <p:nvSpPr>
          <p:cNvPr id="420" name="Google Shape;420;p23"/>
          <p:cNvSpPr txBox="1"/>
          <p:nvPr>
            <p:ph idx="3" type="subTitle"/>
          </p:nvPr>
        </p:nvSpPr>
        <p:spPr>
          <a:xfrm>
            <a:off x="2217850" y="2718250"/>
            <a:ext cx="47301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
        <p:nvSpPr>
          <p:cNvPr id="421" name="Google Shape;421;p23"/>
          <p:cNvSpPr txBox="1"/>
          <p:nvPr>
            <p:ph hasCustomPrompt="1" idx="4" type="title"/>
          </p:nvPr>
        </p:nvSpPr>
        <p:spPr>
          <a:xfrm>
            <a:off x="884475" y="3169875"/>
            <a:ext cx="7380600" cy="964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a:r>
              <a:t>xx%</a:t>
            </a:r>
          </a:p>
        </p:txBody>
      </p:sp>
      <p:sp>
        <p:nvSpPr>
          <p:cNvPr id="422" name="Google Shape;422;p23"/>
          <p:cNvSpPr txBox="1"/>
          <p:nvPr>
            <p:ph idx="5" type="subTitle"/>
          </p:nvPr>
        </p:nvSpPr>
        <p:spPr>
          <a:xfrm>
            <a:off x="2217850" y="3903900"/>
            <a:ext cx="4730100" cy="29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200"/>
              <a:buNone/>
              <a:defRPr sz="1200">
                <a:solidFill>
                  <a:schemeClr val="lt1"/>
                </a:solidFill>
              </a:defRPr>
            </a:lvl2pPr>
            <a:lvl3pPr lvl="2" rtl="0" algn="ctr">
              <a:lnSpc>
                <a:spcPct val="100000"/>
              </a:lnSpc>
              <a:spcBef>
                <a:spcPts val="0"/>
              </a:spcBef>
              <a:spcAft>
                <a:spcPts val="0"/>
              </a:spcAft>
              <a:buClr>
                <a:schemeClr val="lt1"/>
              </a:buClr>
              <a:buSzPts val="1200"/>
              <a:buNone/>
              <a:defRPr sz="1200">
                <a:solidFill>
                  <a:schemeClr val="lt1"/>
                </a:solidFill>
              </a:defRPr>
            </a:lvl3pPr>
            <a:lvl4pPr lvl="3" rtl="0" algn="ctr">
              <a:lnSpc>
                <a:spcPct val="100000"/>
              </a:lnSpc>
              <a:spcBef>
                <a:spcPts val="0"/>
              </a:spcBef>
              <a:spcAft>
                <a:spcPts val="0"/>
              </a:spcAft>
              <a:buClr>
                <a:schemeClr val="lt1"/>
              </a:buClr>
              <a:buSzPts val="1200"/>
              <a:buNone/>
              <a:defRPr sz="1200">
                <a:solidFill>
                  <a:schemeClr val="lt1"/>
                </a:solidFill>
              </a:defRPr>
            </a:lvl4pPr>
            <a:lvl5pPr lvl="4" rtl="0" algn="ctr">
              <a:lnSpc>
                <a:spcPct val="100000"/>
              </a:lnSpc>
              <a:spcBef>
                <a:spcPts val="0"/>
              </a:spcBef>
              <a:spcAft>
                <a:spcPts val="0"/>
              </a:spcAft>
              <a:buClr>
                <a:schemeClr val="lt1"/>
              </a:buClr>
              <a:buSzPts val="1200"/>
              <a:buNone/>
              <a:defRPr sz="1200">
                <a:solidFill>
                  <a:schemeClr val="lt1"/>
                </a:solidFill>
              </a:defRPr>
            </a:lvl5pPr>
            <a:lvl6pPr lvl="5" rtl="0" algn="ctr">
              <a:lnSpc>
                <a:spcPct val="100000"/>
              </a:lnSpc>
              <a:spcBef>
                <a:spcPts val="0"/>
              </a:spcBef>
              <a:spcAft>
                <a:spcPts val="0"/>
              </a:spcAft>
              <a:buClr>
                <a:schemeClr val="lt1"/>
              </a:buClr>
              <a:buSzPts val="1200"/>
              <a:buNone/>
              <a:defRPr sz="1200">
                <a:solidFill>
                  <a:schemeClr val="lt1"/>
                </a:solidFill>
              </a:defRPr>
            </a:lvl6pPr>
            <a:lvl7pPr lvl="6" rtl="0" algn="ctr">
              <a:lnSpc>
                <a:spcPct val="100000"/>
              </a:lnSpc>
              <a:spcBef>
                <a:spcPts val="0"/>
              </a:spcBef>
              <a:spcAft>
                <a:spcPts val="0"/>
              </a:spcAft>
              <a:buClr>
                <a:schemeClr val="lt1"/>
              </a:buClr>
              <a:buSzPts val="1200"/>
              <a:buNone/>
              <a:defRPr sz="1200">
                <a:solidFill>
                  <a:schemeClr val="lt1"/>
                </a:solidFill>
              </a:defRPr>
            </a:lvl7pPr>
            <a:lvl8pPr lvl="7" rtl="0" algn="ctr">
              <a:lnSpc>
                <a:spcPct val="100000"/>
              </a:lnSpc>
              <a:spcBef>
                <a:spcPts val="0"/>
              </a:spcBef>
              <a:spcAft>
                <a:spcPts val="0"/>
              </a:spcAft>
              <a:buClr>
                <a:schemeClr val="lt1"/>
              </a:buClr>
              <a:buSzPts val="1200"/>
              <a:buNone/>
              <a:defRPr sz="1200">
                <a:solidFill>
                  <a:schemeClr val="lt1"/>
                </a:solidFill>
              </a:defRPr>
            </a:lvl8pPr>
            <a:lvl9pPr lvl="8" rtl="0" algn="ct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3" name="Shape 42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number">
  <p:cSld name="BLANK_1">
    <p:spTree>
      <p:nvGrpSpPr>
        <p:cNvPr id="424" name="Shape 424"/>
        <p:cNvGrpSpPr/>
        <p:nvPr/>
      </p:nvGrpSpPr>
      <p:grpSpPr>
        <a:xfrm>
          <a:off x="0" y="0"/>
          <a:ext cx="0" cy="0"/>
          <a:chOff x="0" y="0"/>
          <a:chExt cx="0" cy="0"/>
        </a:xfrm>
      </p:grpSpPr>
      <p:grpSp>
        <p:nvGrpSpPr>
          <p:cNvPr id="425" name="Google Shape;425;p25"/>
          <p:cNvGrpSpPr/>
          <p:nvPr/>
        </p:nvGrpSpPr>
        <p:grpSpPr>
          <a:xfrm flipH="1">
            <a:off x="4320025" y="620"/>
            <a:ext cx="4912916" cy="5142243"/>
            <a:chOff x="540000" y="595"/>
            <a:chExt cx="4912916" cy="5142243"/>
          </a:xfrm>
        </p:grpSpPr>
        <p:sp>
          <p:nvSpPr>
            <p:cNvPr id="426" name="Google Shape;426;p25"/>
            <p:cNvSpPr/>
            <p:nvPr/>
          </p:nvSpPr>
          <p:spPr>
            <a:xfrm>
              <a:off x="540000" y="595"/>
              <a:ext cx="4912916" cy="5142243"/>
            </a:xfrm>
            <a:custGeom>
              <a:rect b="b" l="l" r="r" t="t"/>
              <a:pathLst>
                <a:path extrusionOk="0" h="30361" w="29007">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540000" y="595"/>
              <a:ext cx="2595087" cy="1209471"/>
            </a:xfrm>
            <a:custGeom>
              <a:rect b="b" l="l" r="r" t="t"/>
              <a:pathLst>
                <a:path extrusionOk="0" h="7141" w="15322">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827255" y="3620089"/>
              <a:ext cx="1173057" cy="1173057"/>
            </a:xfrm>
            <a:custGeom>
              <a:rect b="b" l="l" r="r" t="t"/>
              <a:pathLst>
                <a:path extrusionOk="0" h="6926" w="6926">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9" name="Google Shape;429;p25"/>
          <p:cNvCxnSpPr/>
          <p:nvPr/>
        </p:nvCxnSpPr>
        <p:spPr>
          <a:xfrm>
            <a:off x="7356369" y="1835742"/>
            <a:ext cx="1214400" cy="0"/>
          </a:xfrm>
          <a:prstGeom prst="straightConnector1">
            <a:avLst/>
          </a:prstGeom>
          <a:noFill/>
          <a:ln cap="rnd" cmpd="sng" w="19050">
            <a:solidFill>
              <a:srgbClr val="FBCCE8"/>
            </a:solidFill>
            <a:prstDash val="solid"/>
            <a:round/>
            <a:headEnd len="med" w="med" type="none"/>
            <a:tailEnd len="med" w="med" type="none"/>
          </a:ln>
        </p:spPr>
      </p:cxnSp>
      <p:cxnSp>
        <p:nvCxnSpPr>
          <p:cNvPr id="430" name="Google Shape;430;p25"/>
          <p:cNvCxnSpPr/>
          <p:nvPr/>
        </p:nvCxnSpPr>
        <p:spPr>
          <a:xfrm>
            <a:off x="7356369" y="854667"/>
            <a:ext cx="1214400" cy="0"/>
          </a:xfrm>
          <a:prstGeom prst="straightConnector1">
            <a:avLst/>
          </a:prstGeom>
          <a:noFill/>
          <a:ln cap="rnd" cmpd="sng" w="19050">
            <a:solidFill>
              <a:srgbClr val="FBCCE8"/>
            </a:solidFill>
            <a:prstDash val="solid"/>
            <a:round/>
            <a:headEnd len="med" w="med" type="none"/>
            <a:tailEnd len="med" w="med" type="none"/>
          </a:ln>
        </p:spPr>
      </p:cxnSp>
      <p:sp>
        <p:nvSpPr>
          <p:cNvPr id="431" name="Google Shape;431;p25"/>
          <p:cNvSpPr txBox="1"/>
          <p:nvPr>
            <p:ph type="title"/>
          </p:nvPr>
        </p:nvSpPr>
        <p:spPr>
          <a:xfrm>
            <a:off x="1394975" y="1104013"/>
            <a:ext cx="7047300" cy="482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1800"/>
              <a:buNone/>
              <a:defRPr b="0"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corner bubbles">
  <p:cSld name="BLANK_1_1_1_1">
    <p:spTree>
      <p:nvGrpSpPr>
        <p:cNvPr id="432" name="Shape 432"/>
        <p:cNvGrpSpPr/>
        <p:nvPr/>
      </p:nvGrpSpPr>
      <p:grpSpPr>
        <a:xfrm>
          <a:off x="0" y="0"/>
          <a:ext cx="0" cy="0"/>
          <a:chOff x="0" y="0"/>
          <a:chExt cx="0" cy="0"/>
        </a:xfrm>
      </p:grpSpPr>
      <p:sp>
        <p:nvSpPr>
          <p:cNvPr id="433" name="Google Shape;433;p26"/>
          <p:cNvSpPr/>
          <p:nvPr/>
        </p:nvSpPr>
        <p:spPr>
          <a:xfrm>
            <a:off x="-24825" y="-47625"/>
            <a:ext cx="4674030" cy="5219590"/>
          </a:xfrm>
          <a:custGeom>
            <a:rect b="b" l="l" r="r" t="t"/>
            <a:pathLst>
              <a:path extrusionOk="0" h="62743" w="56185">
                <a:moveTo>
                  <a:pt x="0" y="0"/>
                </a:moveTo>
                <a:lnTo>
                  <a:pt x="0" y="62742"/>
                </a:lnTo>
                <a:lnTo>
                  <a:pt x="56184" y="62742"/>
                </a:lnTo>
                <a:cubicBezTo>
                  <a:pt x="54909" y="59928"/>
                  <a:pt x="52186" y="57851"/>
                  <a:pt x="49489" y="56493"/>
                </a:cubicBezTo>
                <a:cubicBezTo>
                  <a:pt x="43796" y="53642"/>
                  <a:pt x="37301" y="51821"/>
                  <a:pt x="33876" y="45909"/>
                </a:cubicBezTo>
                <a:cubicBezTo>
                  <a:pt x="30042" y="39287"/>
                  <a:pt x="33029" y="31517"/>
                  <a:pt x="30789" y="24558"/>
                </a:cubicBezTo>
                <a:cubicBezTo>
                  <a:pt x="25933" y="9519"/>
                  <a:pt x="9829" y="19101"/>
                  <a:pt x="2760" y="8471"/>
                </a:cubicBezTo>
                <a:cubicBezTo>
                  <a:pt x="1102" y="5985"/>
                  <a:pt x="601" y="2897"/>
                  <a:pt x="1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24825" y="1900549"/>
            <a:ext cx="2251454" cy="3271447"/>
          </a:xfrm>
          <a:custGeom>
            <a:rect b="b" l="l" r="r" t="t"/>
            <a:pathLst>
              <a:path extrusionOk="0" h="39325" w="27064">
                <a:moveTo>
                  <a:pt x="0" y="0"/>
                </a:moveTo>
                <a:lnTo>
                  <a:pt x="0" y="28347"/>
                </a:lnTo>
                <a:cubicBezTo>
                  <a:pt x="2369" y="29559"/>
                  <a:pt x="4345" y="31399"/>
                  <a:pt x="5730" y="33676"/>
                </a:cubicBezTo>
                <a:cubicBezTo>
                  <a:pt x="8949" y="38949"/>
                  <a:pt x="8703" y="39325"/>
                  <a:pt x="12971" y="39325"/>
                </a:cubicBezTo>
                <a:cubicBezTo>
                  <a:pt x="13679" y="39325"/>
                  <a:pt x="14511" y="39314"/>
                  <a:pt x="15504" y="39314"/>
                </a:cubicBezTo>
                <a:lnTo>
                  <a:pt x="27063" y="39314"/>
                </a:lnTo>
                <a:cubicBezTo>
                  <a:pt x="21197" y="34760"/>
                  <a:pt x="16442" y="28711"/>
                  <a:pt x="13272" y="22007"/>
                </a:cubicBezTo>
                <a:cubicBezTo>
                  <a:pt x="9665" y="14374"/>
                  <a:pt x="8117" y="5329"/>
                  <a:pt x="565" y="355"/>
                </a:cubicBezTo>
                <a:cubicBezTo>
                  <a:pt x="374" y="228"/>
                  <a:pt x="192" y="109"/>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flipH="1">
            <a:off x="256073" y="187266"/>
            <a:ext cx="197123" cy="197123"/>
          </a:xfrm>
          <a:custGeom>
            <a:rect b="b" l="l" r="r" t="t"/>
            <a:pathLst>
              <a:path extrusionOk="0" h="1153" w="1153">
                <a:moveTo>
                  <a:pt x="576" y="1"/>
                </a:moveTo>
                <a:cubicBezTo>
                  <a:pt x="258" y="1"/>
                  <a:pt x="0" y="258"/>
                  <a:pt x="0" y="577"/>
                </a:cubicBezTo>
                <a:cubicBezTo>
                  <a:pt x="0" y="895"/>
                  <a:pt x="258" y="1153"/>
                  <a:pt x="576" y="1153"/>
                </a:cubicBezTo>
                <a:cubicBezTo>
                  <a:pt x="895" y="1153"/>
                  <a:pt x="1153" y="895"/>
                  <a:pt x="1153" y="577"/>
                </a:cubicBezTo>
                <a:cubicBezTo>
                  <a:pt x="1153" y="258"/>
                  <a:pt x="895" y="1"/>
                  <a:pt x="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flipH="1">
            <a:off x="2573906" y="925268"/>
            <a:ext cx="197123" cy="196439"/>
          </a:xfrm>
          <a:custGeom>
            <a:rect b="b" l="l" r="r" t="t"/>
            <a:pathLst>
              <a:path extrusionOk="0" h="1149" w="1153">
                <a:moveTo>
                  <a:pt x="577" y="0"/>
                </a:moveTo>
                <a:cubicBezTo>
                  <a:pt x="258" y="0"/>
                  <a:pt x="1" y="258"/>
                  <a:pt x="1" y="573"/>
                </a:cubicBezTo>
                <a:cubicBezTo>
                  <a:pt x="1" y="891"/>
                  <a:pt x="258" y="1149"/>
                  <a:pt x="577" y="1149"/>
                </a:cubicBezTo>
                <a:cubicBezTo>
                  <a:pt x="895" y="1149"/>
                  <a:pt x="1153" y="891"/>
                  <a:pt x="1153" y="573"/>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flipH="1">
            <a:off x="2223255" y="978951"/>
            <a:ext cx="135404" cy="135404"/>
          </a:xfrm>
          <a:custGeom>
            <a:rect b="b" l="l" r="r" t="t"/>
            <a:pathLst>
              <a:path extrusionOk="0" h="792" w="792">
                <a:moveTo>
                  <a:pt x="398" y="1"/>
                </a:moveTo>
                <a:cubicBezTo>
                  <a:pt x="180" y="1"/>
                  <a:pt x="1" y="176"/>
                  <a:pt x="1" y="395"/>
                </a:cubicBezTo>
                <a:cubicBezTo>
                  <a:pt x="1" y="613"/>
                  <a:pt x="180" y="792"/>
                  <a:pt x="398" y="792"/>
                </a:cubicBezTo>
                <a:cubicBezTo>
                  <a:pt x="616" y="792"/>
                  <a:pt x="792" y="613"/>
                  <a:pt x="792" y="395"/>
                </a:cubicBezTo>
                <a:cubicBezTo>
                  <a:pt x="792" y="176"/>
                  <a:pt x="616"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flipH="1">
            <a:off x="889483" y="827296"/>
            <a:ext cx="134720" cy="135404"/>
          </a:xfrm>
          <a:custGeom>
            <a:rect b="b" l="l" r="r" t="t"/>
            <a:pathLst>
              <a:path extrusionOk="0" h="792" w="788">
                <a:moveTo>
                  <a:pt x="394" y="1"/>
                </a:moveTo>
                <a:cubicBezTo>
                  <a:pt x="176" y="1"/>
                  <a:pt x="0" y="180"/>
                  <a:pt x="0" y="398"/>
                </a:cubicBezTo>
                <a:cubicBezTo>
                  <a:pt x="0" y="616"/>
                  <a:pt x="176" y="792"/>
                  <a:pt x="394" y="792"/>
                </a:cubicBezTo>
                <a:cubicBezTo>
                  <a:pt x="612" y="792"/>
                  <a:pt x="788" y="616"/>
                  <a:pt x="788" y="398"/>
                </a:cubicBezTo>
                <a:cubicBezTo>
                  <a:pt x="788" y="180"/>
                  <a:pt x="612" y="1"/>
                  <a:pt x="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flipH="1">
            <a:off x="570252" y="1006137"/>
            <a:ext cx="197123" cy="197294"/>
          </a:xfrm>
          <a:custGeom>
            <a:rect b="b" l="l" r="r" t="t"/>
            <a:pathLst>
              <a:path extrusionOk="0" h="1154" w="1153">
                <a:moveTo>
                  <a:pt x="577" y="1"/>
                </a:moveTo>
                <a:cubicBezTo>
                  <a:pt x="258" y="1"/>
                  <a:pt x="1" y="258"/>
                  <a:pt x="1" y="577"/>
                </a:cubicBezTo>
                <a:cubicBezTo>
                  <a:pt x="1" y="895"/>
                  <a:pt x="258" y="1153"/>
                  <a:pt x="577" y="1153"/>
                </a:cubicBezTo>
                <a:cubicBezTo>
                  <a:pt x="895" y="1153"/>
                  <a:pt x="1153" y="895"/>
                  <a:pt x="1153" y="577"/>
                </a:cubicBezTo>
                <a:cubicBezTo>
                  <a:pt x="1153" y="258"/>
                  <a:pt x="895" y="1"/>
                  <a:pt x="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flipH="1">
            <a:off x="3363086" y="4763448"/>
            <a:ext cx="196610" cy="196439"/>
          </a:xfrm>
          <a:custGeom>
            <a:rect b="b" l="l" r="r" t="t"/>
            <a:pathLst>
              <a:path extrusionOk="0" h="1149" w="1150">
                <a:moveTo>
                  <a:pt x="573" y="0"/>
                </a:moveTo>
                <a:cubicBezTo>
                  <a:pt x="258" y="0"/>
                  <a:pt x="0" y="258"/>
                  <a:pt x="0" y="576"/>
                </a:cubicBezTo>
                <a:cubicBezTo>
                  <a:pt x="0" y="895"/>
                  <a:pt x="258" y="1149"/>
                  <a:pt x="573" y="1149"/>
                </a:cubicBezTo>
                <a:cubicBezTo>
                  <a:pt x="891" y="1149"/>
                  <a:pt x="1149" y="895"/>
                  <a:pt x="1149" y="576"/>
                </a:cubicBezTo>
                <a:cubicBezTo>
                  <a:pt x="1149" y="258"/>
                  <a:pt x="891"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flipH="1">
            <a:off x="1879442" y="1625202"/>
            <a:ext cx="197123" cy="196610"/>
          </a:xfrm>
          <a:custGeom>
            <a:rect b="b" l="l" r="r" t="t"/>
            <a:pathLst>
              <a:path extrusionOk="0" h="1150" w="1153">
                <a:moveTo>
                  <a:pt x="577" y="0"/>
                </a:moveTo>
                <a:cubicBezTo>
                  <a:pt x="258" y="0"/>
                  <a:pt x="0" y="258"/>
                  <a:pt x="0" y="576"/>
                </a:cubicBezTo>
                <a:cubicBezTo>
                  <a:pt x="0" y="891"/>
                  <a:pt x="258" y="1149"/>
                  <a:pt x="577" y="1149"/>
                </a:cubicBezTo>
                <a:cubicBezTo>
                  <a:pt x="895" y="1149"/>
                  <a:pt x="1153" y="891"/>
                  <a:pt x="1153" y="576"/>
                </a:cubicBezTo>
                <a:cubicBezTo>
                  <a:pt x="1153" y="258"/>
                  <a:pt x="895"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flipH="1">
            <a:off x="1716671" y="1203430"/>
            <a:ext cx="359881" cy="327569"/>
          </a:xfrm>
          <a:custGeom>
            <a:rect b="b" l="l" r="r" t="t"/>
            <a:pathLst>
              <a:path extrusionOk="0" h="1916" w="2105">
                <a:moveTo>
                  <a:pt x="1054" y="0"/>
                </a:moveTo>
                <a:cubicBezTo>
                  <a:pt x="809" y="0"/>
                  <a:pt x="564" y="93"/>
                  <a:pt x="376" y="280"/>
                </a:cubicBezTo>
                <a:cubicBezTo>
                  <a:pt x="0" y="655"/>
                  <a:pt x="0" y="1260"/>
                  <a:pt x="376" y="1636"/>
                </a:cubicBezTo>
                <a:cubicBezTo>
                  <a:pt x="564" y="1822"/>
                  <a:pt x="809" y="1915"/>
                  <a:pt x="1054" y="1915"/>
                </a:cubicBezTo>
                <a:cubicBezTo>
                  <a:pt x="1299" y="1915"/>
                  <a:pt x="1543" y="1822"/>
                  <a:pt x="1729" y="1636"/>
                </a:cubicBezTo>
                <a:cubicBezTo>
                  <a:pt x="2105" y="1260"/>
                  <a:pt x="2105" y="655"/>
                  <a:pt x="1729" y="280"/>
                </a:cubicBezTo>
                <a:cubicBezTo>
                  <a:pt x="1543" y="93"/>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flipH="1">
            <a:off x="2012797" y="4124207"/>
            <a:ext cx="359881" cy="327227"/>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flipH="1">
            <a:off x="2012797" y="4124207"/>
            <a:ext cx="359881" cy="327227"/>
          </a:xfrm>
          <a:custGeom>
            <a:rect b="b" l="l" r="r" t="t"/>
            <a:pathLst>
              <a:path extrusionOk="0" h="1914" w="2105">
                <a:moveTo>
                  <a:pt x="1054" y="0"/>
                </a:moveTo>
                <a:cubicBezTo>
                  <a:pt x="809" y="0"/>
                  <a:pt x="564" y="94"/>
                  <a:pt x="376" y="282"/>
                </a:cubicBezTo>
                <a:cubicBezTo>
                  <a:pt x="0" y="654"/>
                  <a:pt x="0" y="1259"/>
                  <a:pt x="376" y="1635"/>
                </a:cubicBezTo>
                <a:cubicBezTo>
                  <a:pt x="564" y="1821"/>
                  <a:pt x="809" y="1914"/>
                  <a:pt x="1054" y="1914"/>
                </a:cubicBezTo>
                <a:cubicBezTo>
                  <a:pt x="1299" y="1914"/>
                  <a:pt x="1543" y="1821"/>
                  <a:pt x="1729" y="1635"/>
                </a:cubicBezTo>
                <a:cubicBezTo>
                  <a:pt x="2105" y="1259"/>
                  <a:pt x="2105" y="654"/>
                  <a:pt x="1729" y="282"/>
                </a:cubicBezTo>
                <a:cubicBezTo>
                  <a:pt x="1543" y="94"/>
                  <a:pt x="1299"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None/>
              <a:defRPr b="0">
                <a:solidFill>
                  <a:srgbClr val="434343"/>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46" name="Shape 446"/>
        <p:cNvGrpSpPr/>
        <p:nvPr/>
      </p:nvGrpSpPr>
      <p:grpSpPr>
        <a:xfrm>
          <a:off x="0" y="0"/>
          <a:ext cx="0" cy="0"/>
          <a:chOff x="0" y="0"/>
          <a:chExt cx="0" cy="0"/>
        </a:xfrm>
      </p:grpSpPr>
      <p:grpSp>
        <p:nvGrpSpPr>
          <p:cNvPr id="447" name="Google Shape;447;p27"/>
          <p:cNvGrpSpPr/>
          <p:nvPr/>
        </p:nvGrpSpPr>
        <p:grpSpPr>
          <a:xfrm>
            <a:off x="-25500" y="-30150"/>
            <a:ext cx="9201000" cy="5203800"/>
            <a:chOff x="-25500" y="-30150"/>
            <a:chExt cx="9201000" cy="5203800"/>
          </a:xfrm>
        </p:grpSpPr>
        <p:cxnSp>
          <p:nvCxnSpPr>
            <p:cNvPr id="448" name="Google Shape;448;p27"/>
            <p:cNvCxnSpPr/>
            <p:nvPr/>
          </p:nvCxnSpPr>
          <p:spPr>
            <a:xfrm>
              <a:off x="6329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49" name="Google Shape;449;p27"/>
            <p:cNvCxnSpPr/>
            <p:nvPr/>
          </p:nvCxnSpPr>
          <p:spPr>
            <a:xfrm>
              <a:off x="12875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0" name="Google Shape;450;p27"/>
            <p:cNvCxnSpPr/>
            <p:nvPr/>
          </p:nvCxnSpPr>
          <p:spPr>
            <a:xfrm>
              <a:off x="19423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1" name="Google Shape;451;p27"/>
            <p:cNvCxnSpPr/>
            <p:nvPr/>
          </p:nvCxnSpPr>
          <p:spPr>
            <a:xfrm>
              <a:off x="25969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2" name="Google Shape;452;p27"/>
            <p:cNvCxnSpPr/>
            <p:nvPr/>
          </p:nvCxnSpPr>
          <p:spPr>
            <a:xfrm>
              <a:off x="32573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3" name="Google Shape;453;p27"/>
            <p:cNvCxnSpPr/>
            <p:nvPr/>
          </p:nvCxnSpPr>
          <p:spPr>
            <a:xfrm>
              <a:off x="39220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4" name="Google Shape;454;p27"/>
            <p:cNvCxnSpPr/>
            <p:nvPr/>
          </p:nvCxnSpPr>
          <p:spPr>
            <a:xfrm>
              <a:off x="45768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5" name="Google Shape;455;p27"/>
            <p:cNvCxnSpPr/>
            <p:nvPr/>
          </p:nvCxnSpPr>
          <p:spPr>
            <a:xfrm>
              <a:off x="52314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6" name="Google Shape;456;p27"/>
            <p:cNvCxnSpPr/>
            <p:nvPr/>
          </p:nvCxnSpPr>
          <p:spPr>
            <a:xfrm>
              <a:off x="58862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7" name="Google Shape;457;p27"/>
            <p:cNvCxnSpPr/>
            <p:nvPr/>
          </p:nvCxnSpPr>
          <p:spPr>
            <a:xfrm>
              <a:off x="65408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8" name="Google Shape;458;p27"/>
            <p:cNvCxnSpPr/>
            <p:nvPr/>
          </p:nvCxnSpPr>
          <p:spPr>
            <a:xfrm>
              <a:off x="72012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59" name="Google Shape;459;p27"/>
            <p:cNvCxnSpPr/>
            <p:nvPr/>
          </p:nvCxnSpPr>
          <p:spPr>
            <a:xfrm>
              <a:off x="785595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60" name="Google Shape;460;p27"/>
            <p:cNvCxnSpPr/>
            <p:nvPr/>
          </p:nvCxnSpPr>
          <p:spPr>
            <a:xfrm>
              <a:off x="85207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61" name="Google Shape;461;p27"/>
            <p:cNvCxnSpPr/>
            <p:nvPr/>
          </p:nvCxnSpPr>
          <p:spPr>
            <a:xfrm>
              <a:off x="91753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62" name="Google Shape;462;p27"/>
            <p:cNvCxnSpPr/>
            <p:nvPr/>
          </p:nvCxnSpPr>
          <p:spPr>
            <a:xfrm rot="10800000">
              <a:off x="4575000" y="-65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3" name="Google Shape;463;p27"/>
            <p:cNvCxnSpPr/>
            <p:nvPr/>
          </p:nvCxnSpPr>
          <p:spPr>
            <a:xfrm rot="10800000">
              <a:off x="4575000" y="-6612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4" name="Google Shape;464;p27"/>
            <p:cNvCxnSpPr/>
            <p:nvPr/>
          </p:nvCxnSpPr>
          <p:spPr>
            <a:xfrm rot="10800000">
              <a:off x="4575000" y="-13159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5" name="Google Shape;465;p27"/>
            <p:cNvCxnSpPr/>
            <p:nvPr/>
          </p:nvCxnSpPr>
          <p:spPr>
            <a:xfrm rot="10800000">
              <a:off x="4575000" y="-19706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6" name="Google Shape;466;p27"/>
            <p:cNvCxnSpPr/>
            <p:nvPr/>
          </p:nvCxnSpPr>
          <p:spPr>
            <a:xfrm rot="10800000">
              <a:off x="4575000" y="-2631017"/>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7" name="Google Shape;467;p27"/>
            <p:cNvCxnSpPr/>
            <p:nvPr/>
          </p:nvCxnSpPr>
          <p:spPr>
            <a:xfrm rot="10800000">
              <a:off x="4575000" y="-32957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68" name="Google Shape;468;p27"/>
            <p:cNvCxnSpPr/>
            <p:nvPr/>
          </p:nvCxnSpPr>
          <p:spPr>
            <a:xfrm rot="10800000">
              <a:off x="4575000" y="-3950463"/>
              <a:ext cx="0" cy="9201000"/>
            </a:xfrm>
            <a:prstGeom prst="straightConnector1">
              <a:avLst/>
            </a:prstGeom>
            <a:noFill/>
            <a:ln cap="flat" cmpd="sng" w="19050">
              <a:solidFill>
                <a:schemeClr val="dk2"/>
              </a:solidFill>
              <a:prstDash val="solid"/>
              <a:round/>
              <a:headEnd len="med" w="med" type="none"/>
              <a:tailEnd len="med" w="med" type="none"/>
            </a:ln>
          </p:spPr>
        </p:cxnSp>
      </p:grpSp>
      <p:sp>
        <p:nvSpPr>
          <p:cNvPr id="469" name="Google Shape;469;p27"/>
          <p:cNvSpPr/>
          <p:nvPr/>
        </p:nvSpPr>
        <p:spPr>
          <a:xfrm>
            <a:off x="797450" y="518800"/>
            <a:ext cx="7633500" cy="3953100"/>
          </a:xfrm>
          <a:prstGeom prst="rect">
            <a:avLst/>
          </a:prstGeom>
          <a:solidFill>
            <a:schemeClr val="dk1"/>
          </a:solidFill>
          <a:ln cap="flat" cmpd="sng" w="38100">
            <a:solidFill>
              <a:schemeClr val="dk2"/>
            </a:solidFill>
            <a:prstDash val="solid"/>
            <a:round/>
            <a:headEnd len="sm" w="sm" type="none"/>
            <a:tailEnd len="sm" w="sm" type="none"/>
          </a:ln>
          <a:effectLst>
            <a:outerShdw rotWithShape="0" algn="bl" dir="2880000" dist="2286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txBox="1"/>
          <p:nvPr>
            <p:ph idx="1" type="body"/>
          </p:nvPr>
        </p:nvSpPr>
        <p:spPr>
          <a:xfrm>
            <a:off x="937200" y="1206100"/>
            <a:ext cx="7269600" cy="3025500"/>
          </a:xfrm>
          <a:prstGeom prst="rect">
            <a:avLst/>
          </a:prstGeom>
        </p:spPr>
        <p:txBody>
          <a:bodyPr anchorCtr="0" anchor="t" bIns="0" lIns="0" spcFirstLastPara="1" rIns="0" wrap="square" tIns="182875">
            <a:noAutofit/>
          </a:bodyPr>
          <a:lstStyle>
            <a:lvl1pPr indent="-317500" lvl="0" marL="457200" rtl="0">
              <a:lnSpc>
                <a:spcPct val="80000"/>
              </a:lnSpc>
              <a:spcBef>
                <a:spcPts val="0"/>
              </a:spcBef>
              <a:spcAft>
                <a:spcPts val="0"/>
              </a:spcAft>
              <a:buClr>
                <a:schemeClr val="lt1"/>
              </a:buClr>
              <a:buSzPts val="1400"/>
              <a:buFont typeface="Montserrat"/>
              <a:buAutoNum type="arabicPeriod"/>
              <a:defRPr>
                <a:solidFill>
                  <a:schemeClr val="lt1"/>
                </a:solidFill>
              </a:defRPr>
            </a:lvl1pPr>
            <a:lvl2pPr indent="-317500" lvl="1" marL="914400" rtl="0">
              <a:lnSpc>
                <a:spcPct val="80000"/>
              </a:lnSpc>
              <a:spcBef>
                <a:spcPts val="0"/>
              </a:spcBef>
              <a:spcAft>
                <a:spcPts val="0"/>
              </a:spcAft>
              <a:buClr>
                <a:schemeClr val="lt1"/>
              </a:buClr>
              <a:buSzPts val="1400"/>
              <a:buFont typeface="Montserrat"/>
              <a:buAutoNum type="alphaLcPeriod"/>
              <a:defRPr>
                <a:solidFill>
                  <a:schemeClr val="lt1"/>
                </a:solidFill>
              </a:defRPr>
            </a:lvl2pPr>
            <a:lvl3pPr indent="-317500" lvl="2" marL="1371600" rtl="0">
              <a:spcBef>
                <a:spcPts val="0"/>
              </a:spcBef>
              <a:spcAft>
                <a:spcPts val="0"/>
              </a:spcAft>
              <a:buClr>
                <a:schemeClr val="lt1"/>
              </a:buClr>
              <a:buSzPts val="1400"/>
              <a:buFont typeface="Muli"/>
              <a:buAutoNum type="romanLcPeriod"/>
              <a:defRPr>
                <a:solidFill>
                  <a:schemeClr val="lt1"/>
                </a:solidFill>
              </a:defRPr>
            </a:lvl3pPr>
            <a:lvl4pPr indent="-317500" lvl="3" marL="1828800" rtl="0">
              <a:spcBef>
                <a:spcPts val="0"/>
              </a:spcBef>
              <a:spcAft>
                <a:spcPts val="0"/>
              </a:spcAft>
              <a:buClr>
                <a:schemeClr val="lt1"/>
              </a:buClr>
              <a:buSzPts val="1400"/>
              <a:buFont typeface="Muli"/>
              <a:buAutoNum type="arabicPeriod"/>
              <a:defRPr>
                <a:solidFill>
                  <a:schemeClr val="lt1"/>
                </a:solidFill>
              </a:defRPr>
            </a:lvl4pPr>
            <a:lvl5pPr indent="-317500" lvl="4" marL="2286000" rtl="0">
              <a:spcBef>
                <a:spcPts val="0"/>
              </a:spcBef>
              <a:spcAft>
                <a:spcPts val="0"/>
              </a:spcAft>
              <a:buClr>
                <a:schemeClr val="lt1"/>
              </a:buClr>
              <a:buSzPts val="1400"/>
              <a:buFont typeface="Muli"/>
              <a:buAutoNum type="alphaLcPeriod"/>
              <a:defRPr>
                <a:solidFill>
                  <a:schemeClr val="lt1"/>
                </a:solidFill>
              </a:defRPr>
            </a:lvl5pPr>
            <a:lvl6pPr indent="-317500" lvl="5" marL="2743200" rtl="0">
              <a:spcBef>
                <a:spcPts val="0"/>
              </a:spcBef>
              <a:spcAft>
                <a:spcPts val="0"/>
              </a:spcAft>
              <a:buClr>
                <a:schemeClr val="lt1"/>
              </a:buClr>
              <a:buSzPts val="1400"/>
              <a:buFont typeface="Muli"/>
              <a:buAutoNum type="romanLcPeriod"/>
              <a:defRPr>
                <a:solidFill>
                  <a:schemeClr val="lt1"/>
                </a:solidFill>
              </a:defRPr>
            </a:lvl6pPr>
            <a:lvl7pPr indent="-317500" lvl="6" marL="3200400" rtl="0">
              <a:spcBef>
                <a:spcPts val="0"/>
              </a:spcBef>
              <a:spcAft>
                <a:spcPts val="0"/>
              </a:spcAft>
              <a:buClr>
                <a:schemeClr val="lt1"/>
              </a:buClr>
              <a:buSzPts val="1400"/>
              <a:buFont typeface="Muli"/>
              <a:buAutoNum type="arabicPeriod"/>
              <a:defRPr>
                <a:solidFill>
                  <a:schemeClr val="lt1"/>
                </a:solidFill>
              </a:defRPr>
            </a:lvl7pPr>
            <a:lvl8pPr indent="-317500" lvl="7" marL="3657600" rtl="0">
              <a:spcBef>
                <a:spcPts val="0"/>
              </a:spcBef>
              <a:spcAft>
                <a:spcPts val="0"/>
              </a:spcAft>
              <a:buClr>
                <a:schemeClr val="lt1"/>
              </a:buClr>
              <a:buSzPts val="1400"/>
              <a:buFont typeface="Muli"/>
              <a:buAutoNum type="alphaLcPeriod"/>
              <a:defRPr>
                <a:solidFill>
                  <a:schemeClr val="lt1"/>
                </a:solidFill>
              </a:defRPr>
            </a:lvl8pPr>
            <a:lvl9pPr indent="-317500" lvl="8" marL="4114800" rtl="0">
              <a:spcBef>
                <a:spcPts val="0"/>
              </a:spcBef>
              <a:spcAft>
                <a:spcPts val="0"/>
              </a:spcAft>
              <a:buClr>
                <a:schemeClr val="lt1"/>
              </a:buClr>
              <a:buSzPts val="1400"/>
              <a:buFont typeface="Muli"/>
              <a:buAutoNum type="romanLcPeriod"/>
              <a:defRPr>
                <a:solidFill>
                  <a:schemeClr val="lt1"/>
                </a:solidFill>
              </a:defRPr>
            </a:lvl9pPr>
          </a:lstStyle>
          <a:p/>
        </p:txBody>
      </p:sp>
      <p:sp>
        <p:nvSpPr>
          <p:cNvPr id="471" name="Google Shape;471;p27"/>
          <p:cNvSpPr txBox="1"/>
          <p:nvPr>
            <p:ph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lt1"/>
              </a:buClr>
              <a:buSzPts val="2400"/>
              <a:buNone/>
              <a:defRPr>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2" name="Shape 472"/>
        <p:cNvGrpSpPr/>
        <p:nvPr/>
      </p:nvGrpSpPr>
      <p:grpSpPr>
        <a:xfrm>
          <a:off x="0" y="0"/>
          <a:ext cx="0" cy="0"/>
          <a:chOff x="0" y="0"/>
          <a:chExt cx="0" cy="0"/>
        </a:xfrm>
      </p:grpSpPr>
      <p:grpSp>
        <p:nvGrpSpPr>
          <p:cNvPr id="473" name="Google Shape;473;p28"/>
          <p:cNvGrpSpPr/>
          <p:nvPr/>
        </p:nvGrpSpPr>
        <p:grpSpPr>
          <a:xfrm>
            <a:off x="-25500" y="-30150"/>
            <a:ext cx="9201000" cy="5203800"/>
            <a:chOff x="-25500" y="-30150"/>
            <a:chExt cx="9201000" cy="5203800"/>
          </a:xfrm>
        </p:grpSpPr>
        <p:cxnSp>
          <p:nvCxnSpPr>
            <p:cNvPr id="474" name="Google Shape;474;p28"/>
            <p:cNvCxnSpPr/>
            <p:nvPr/>
          </p:nvCxnSpPr>
          <p:spPr>
            <a:xfrm>
              <a:off x="6329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75" name="Google Shape;475;p28"/>
            <p:cNvCxnSpPr/>
            <p:nvPr/>
          </p:nvCxnSpPr>
          <p:spPr>
            <a:xfrm>
              <a:off x="12875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76" name="Google Shape;476;p28"/>
            <p:cNvCxnSpPr/>
            <p:nvPr/>
          </p:nvCxnSpPr>
          <p:spPr>
            <a:xfrm>
              <a:off x="19423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77" name="Google Shape;477;p28"/>
            <p:cNvCxnSpPr/>
            <p:nvPr/>
          </p:nvCxnSpPr>
          <p:spPr>
            <a:xfrm>
              <a:off x="25969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78" name="Google Shape;478;p28"/>
            <p:cNvCxnSpPr/>
            <p:nvPr/>
          </p:nvCxnSpPr>
          <p:spPr>
            <a:xfrm>
              <a:off x="32573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79" name="Google Shape;479;p28"/>
            <p:cNvCxnSpPr/>
            <p:nvPr/>
          </p:nvCxnSpPr>
          <p:spPr>
            <a:xfrm>
              <a:off x="39220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0" name="Google Shape;480;p28"/>
            <p:cNvCxnSpPr/>
            <p:nvPr/>
          </p:nvCxnSpPr>
          <p:spPr>
            <a:xfrm>
              <a:off x="45768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1" name="Google Shape;481;p28"/>
            <p:cNvCxnSpPr/>
            <p:nvPr/>
          </p:nvCxnSpPr>
          <p:spPr>
            <a:xfrm>
              <a:off x="52314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2" name="Google Shape;482;p28"/>
            <p:cNvCxnSpPr/>
            <p:nvPr/>
          </p:nvCxnSpPr>
          <p:spPr>
            <a:xfrm>
              <a:off x="58862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3" name="Google Shape;483;p28"/>
            <p:cNvCxnSpPr/>
            <p:nvPr/>
          </p:nvCxnSpPr>
          <p:spPr>
            <a:xfrm>
              <a:off x="65408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4" name="Google Shape;484;p28"/>
            <p:cNvCxnSpPr/>
            <p:nvPr/>
          </p:nvCxnSpPr>
          <p:spPr>
            <a:xfrm>
              <a:off x="72012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5" name="Google Shape;485;p28"/>
            <p:cNvCxnSpPr/>
            <p:nvPr/>
          </p:nvCxnSpPr>
          <p:spPr>
            <a:xfrm>
              <a:off x="785595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6" name="Google Shape;486;p28"/>
            <p:cNvCxnSpPr/>
            <p:nvPr/>
          </p:nvCxnSpPr>
          <p:spPr>
            <a:xfrm>
              <a:off x="85207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7" name="Google Shape;487;p28"/>
            <p:cNvCxnSpPr/>
            <p:nvPr/>
          </p:nvCxnSpPr>
          <p:spPr>
            <a:xfrm>
              <a:off x="91753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88" name="Google Shape;488;p28"/>
            <p:cNvCxnSpPr/>
            <p:nvPr/>
          </p:nvCxnSpPr>
          <p:spPr>
            <a:xfrm rot="10800000">
              <a:off x="4575000" y="-65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89" name="Google Shape;489;p28"/>
            <p:cNvCxnSpPr/>
            <p:nvPr/>
          </p:nvCxnSpPr>
          <p:spPr>
            <a:xfrm rot="10800000">
              <a:off x="4575000" y="-6612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90" name="Google Shape;490;p28"/>
            <p:cNvCxnSpPr/>
            <p:nvPr/>
          </p:nvCxnSpPr>
          <p:spPr>
            <a:xfrm rot="10800000">
              <a:off x="4575000" y="-13159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91" name="Google Shape;491;p28"/>
            <p:cNvCxnSpPr/>
            <p:nvPr/>
          </p:nvCxnSpPr>
          <p:spPr>
            <a:xfrm rot="10800000">
              <a:off x="4575000" y="-19706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92" name="Google Shape;492;p28"/>
            <p:cNvCxnSpPr/>
            <p:nvPr/>
          </p:nvCxnSpPr>
          <p:spPr>
            <a:xfrm rot="10800000">
              <a:off x="4575000" y="-2631017"/>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93" name="Google Shape;493;p28"/>
            <p:cNvCxnSpPr/>
            <p:nvPr/>
          </p:nvCxnSpPr>
          <p:spPr>
            <a:xfrm rot="10800000">
              <a:off x="4575000" y="-32957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494" name="Google Shape;494;p28"/>
            <p:cNvCxnSpPr/>
            <p:nvPr/>
          </p:nvCxnSpPr>
          <p:spPr>
            <a:xfrm rot="10800000">
              <a:off x="4575000" y="-3950463"/>
              <a:ext cx="0" cy="9201000"/>
            </a:xfrm>
            <a:prstGeom prst="straightConnector1">
              <a:avLst/>
            </a:prstGeom>
            <a:noFill/>
            <a:ln cap="flat" cmpd="sng" w="19050">
              <a:solidFill>
                <a:schemeClr val="dk2"/>
              </a:solidFill>
              <a:prstDash val="solid"/>
              <a:round/>
              <a:headEnd len="med" w="med" type="none"/>
              <a:tailEnd len="med" w="med" type="none"/>
            </a:ln>
          </p:spPr>
        </p:cxnSp>
      </p:grpSp>
      <p:sp>
        <p:nvSpPr>
          <p:cNvPr id="495" name="Google Shape;495;p28"/>
          <p:cNvSpPr txBox="1"/>
          <p:nvPr>
            <p:ph type="title"/>
          </p:nvPr>
        </p:nvSpPr>
        <p:spPr>
          <a:xfrm>
            <a:off x="2463150" y="582550"/>
            <a:ext cx="4217700" cy="666600"/>
          </a:xfrm>
          <a:prstGeom prst="rect">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2"/>
              </a:buClr>
              <a:buSzPts val="2400"/>
              <a:buNone/>
              <a:defRPr>
                <a:solidFill>
                  <a:schemeClr val="dk2"/>
                </a:solidFill>
              </a:defRPr>
            </a:lvl1pPr>
            <a:lvl2pPr lvl="1" rtl="0" algn="ctr">
              <a:spcBef>
                <a:spcPts val="0"/>
              </a:spcBef>
              <a:spcAft>
                <a:spcPts val="0"/>
              </a:spcAft>
              <a:buClr>
                <a:schemeClr val="dk2"/>
              </a:buClr>
              <a:buSzPts val="2400"/>
              <a:buNone/>
              <a:defRPr>
                <a:solidFill>
                  <a:schemeClr val="dk2"/>
                </a:solidFill>
              </a:defRPr>
            </a:lvl2pPr>
            <a:lvl3pPr lvl="2" rtl="0" algn="ctr">
              <a:spcBef>
                <a:spcPts val="0"/>
              </a:spcBef>
              <a:spcAft>
                <a:spcPts val="0"/>
              </a:spcAft>
              <a:buClr>
                <a:schemeClr val="dk2"/>
              </a:buClr>
              <a:buSzPts val="2400"/>
              <a:buNone/>
              <a:defRPr>
                <a:solidFill>
                  <a:schemeClr val="dk2"/>
                </a:solidFill>
              </a:defRPr>
            </a:lvl3pPr>
            <a:lvl4pPr lvl="3" rtl="0" algn="ctr">
              <a:spcBef>
                <a:spcPts val="0"/>
              </a:spcBef>
              <a:spcAft>
                <a:spcPts val="0"/>
              </a:spcAft>
              <a:buClr>
                <a:schemeClr val="dk2"/>
              </a:buClr>
              <a:buSzPts val="2400"/>
              <a:buNone/>
              <a:defRPr>
                <a:solidFill>
                  <a:schemeClr val="dk2"/>
                </a:solidFill>
              </a:defRPr>
            </a:lvl4pPr>
            <a:lvl5pPr lvl="4" rtl="0" algn="ctr">
              <a:spcBef>
                <a:spcPts val="0"/>
              </a:spcBef>
              <a:spcAft>
                <a:spcPts val="0"/>
              </a:spcAft>
              <a:buClr>
                <a:schemeClr val="dk2"/>
              </a:buClr>
              <a:buSzPts val="2400"/>
              <a:buNone/>
              <a:defRPr>
                <a:solidFill>
                  <a:schemeClr val="dk2"/>
                </a:solidFill>
              </a:defRPr>
            </a:lvl5pPr>
            <a:lvl6pPr lvl="5" rtl="0" algn="ctr">
              <a:spcBef>
                <a:spcPts val="0"/>
              </a:spcBef>
              <a:spcAft>
                <a:spcPts val="0"/>
              </a:spcAft>
              <a:buClr>
                <a:schemeClr val="dk2"/>
              </a:buClr>
              <a:buSzPts val="2400"/>
              <a:buNone/>
              <a:defRPr>
                <a:solidFill>
                  <a:schemeClr val="dk2"/>
                </a:solidFill>
              </a:defRPr>
            </a:lvl6pPr>
            <a:lvl7pPr lvl="6" rtl="0" algn="ctr">
              <a:spcBef>
                <a:spcPts val="0"/>
              </a:spcBef>
              <a:spcAft>
                <a:spcPts val="0"/>
              </a:spcAft>
              <a:buClr>
                <a:schemeClr val="dk2"/>
              </a:buClr>
              <a:buSzPts val="2400"/>
              <a:buNone/>
              <a:defRPr>
                <a:solidFill>
                  <a:schemeClr val="dk2"/>
                </a:solidFill>
              </a:defRPr>
            </a:lvl7pPr>
            <a:lvl8pPr lvl="7" rtl="0" algn="ctr">
              <a:spcBef>
                <a:spcPts val="0"/>
              </a:spcBef>
              <a:spcAft>
                <a:spcPts val="0"/>
              </a:spcAft>
              <a:buClr>
                <a:schemeClr val="dk2"/>
              </a:buClr>
              <a:buSzPts val="2400"/>
              <a:buNone/>
              <a:defRPr>
                <a:solidFill>
                  <a:schemeClr val="dk2"/>
                </a:solidFill>
              </a:defRPr>
            </a:lvl8pPr>
            <a:lvl9pPr lvl="8" rtl="0" algn="ctr">
              <a:spcBef>
                <a:spcPts val="0"/>
              </a:spcBef>
              <a:spcAft>
                <a:spcPts val="0"/>
              </a:spcAft>
              <a:buClr>
                <a:schemeClr val="dk2"/>
              </a:buClr>
              <a:buSzPts val="2400"/>
              <a:buNone/>
              <a:defRPr>
                <a:solidFill>
                  <a:schemeClr val="dk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496" name="Shape 496"/>
        <p:cNvGrpSpPr/>
        <p:nvPr/>
      </p:nvGrpSpPr>
      <p:grpSpPr>
        <a:xfrm>
          <a:off x="0" y="0"/>
          <a:ext cx="0" cy="0"/>
          <a:chOff x="0" y="0"/>
          <a:chExt cx="0" cy="0"/>
        </a:xfrm>
      </p:grpSpPr>
      <p:grpSp>
        <p:nvGrpSpPr>
          <p:cNvPr id="497" name="Google Shape;497;p29"/>
          <p:cNvGrpSpPr/>
          <p:nvPr/>
        </p:nvGrpSpPr>
        <p:grpSpPr>
          <a:xfrm>
            <a:off x="-25500" y="-30150"/>
            <a:ext cx="9201000" cy="5203800"/>
            <a:chOff x="-25500" y="-30150"/>
            <a:chExt cx="9201000" cy="5203800"/>
          </a:xfrm>
        </p:grpSpPr>
        <p:cxnSp>
          <p:nvCxnSpPr>
            <p:cNvPr id="498" name="Google Shape;498;p29"/>
            <p:cNvCxnSpPr/>
            <p:nvPr/>
          </p:nvCxnSpPr>
          <p:spPr>
            <a:xfrm>
              <a:off x="6329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499" name="Google Shape;499;p29"/>
            <p:cNvCxnSpPr/>
            <p:nvPr/>
          </p:nvCxnSpPr>
          <p:spPr>
            <a:xfrm>
              <a:off x="12875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0" name="Google Shape;500;p29"/>
            <p:cNvCxnSpPr/>
            <p:nvPr/>
          </p:nvCxnSpPr>
          <p:spPr>
            <a:xfrm>
              <a:off x="19423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1" name="Google Shape;501;p29"/>
            <p:cNvCxnSpPr/>
            <p:nvPr/>
          </p:nvCxnSpPr>
          <p:spPr>
            <a:xfrm>
              <a:off x="25969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2" name="Google Shape;502;p29"/>
            <p:cNvCxnSpPr/>
            <p:nvPr/>
          </p:nvCxnSpPr>
          <p:spPr>
            <a:xfrm>
              <a:off x="32573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3" name="Google Shape;503;p29"/>
            <p:cNvCxnSpPr/>
            <p:nvPr/>
          </p:nvCxnSpPr>
          <p:spPr>
            <a:xfrm>
              <a:off x="39220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4" name="Google Shape;504;p29"/>
            <p:cNvCxnSpPr/>
            <p:nvPr/>
          </p:nvCxnSpPr>
          <p:spPr>
            <a:xfrm>
              <a:off x="45768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5" name="Google Shape;505;p29"/>
            <p:cNvCxnSpPr/>
            <p:nvPr/>
          </p:nvCxnSpPr>
          <p:spPr>
            <a:xfrm>
              <a:off x="52314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6" name="Google Shape;506;p29"/>
            <p:cNvCxnSpPr/>
            <p:nvPr/>
          </p:nvCxnSpPr>
          <p:spPr>
            <a:xfrm>
              <a:off x="58862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7" name="Google Shape;507;p29"/>
            <p:cNvCxnSpPr/>
            <p:nvPr/>
          </p:nvCxnSpPr>
          <p:spPr>
            <a:xfrm>
              <a:off x="65408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8" name="Google Shape;508;p29"/>
            <p:cNvCxnSpPr/>
            <p:nvPr/>
          </p:nvCxnSpPr>
          <p:spPr>
            <a:xfrm>
              <a:off x="7201254"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09" name="Google Shape;509;p29"/>
            <p:cNvCxnSpPr/>
            <p:nvPr/>
          </p:nvCxnSpPr>
          <p:spPr>
            <a:xfrm>
              <a:off x="785595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10" name="Google Shape;510;p29"/>
            <p:cNvCxnSpPr/>
            <p:nvPr/>
          </p:nvCxnSpPr>
          <p:spPr>
            <a:xfrm>
              <a:off x="8520700"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11" name="Google Shape;511;p29"/>
            <p:cNvCxnSpPr/>
            <p:nvPr/>
          </p:nvCxnSpPr>
          <p:spPr>
            <a:xfrm>
              <a:off x="9175396" y="-30150"/>
              <a:ext cx="0" cy="5203800"/>
            </a:xfrm>
            <a:prstGeom prst="straightConnector1">
              <a:avLst/>
            </a:prstGeom>
            <a:noFill/>
            <a:ln cap="flat" cmpd="sng" w="19050">
              <a:solidFill>
                <a:schemeClr val="dk2"/>
              </a:solidFill>
              <a:prstDash val="solid"/>
              <a:round/>
              <a:headEnd len="med" w="med" type="none"/>
              <a:tailEnd len="med" w="med" type="none"/>
            </a:ln>
          </p:spPr>
        </p:cxnSp>
        <p:cxnSp>
          <p:nvCxnSpPr>
            <p:cNvPr id="512" name="Google Shape;512;p29"/>
            <p:cNvCxnSpPr/>
            <p:nvPr/>
          </p:nvCxnSpPr>
          <p:spPr>
            <a:xfrm rot="10800000">
              <a:off x="4575000" y="-65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3" name="Google Shape;513;p29"/>
            <p:cNvCxnSpPr/>
            <p:nvPr/>
          </p:nvCxnSpPr>
          <p:spPr>
            <a:xfrm rot="10800000">
              <a:off x="4575000" y="-6612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4" name="Google Shape;514;p29"/>
            <p:cNvCxnSpPr/>
            <p:nvPr/>
          </p:nvCxnSpPr>
          <p:spPr>
            <a:xfrm rot="10800000">
              <a:off x="4575000" y="-1315963"/>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5" name="Google Shape;515;p29"/>
            <p:cNvCxnSpPr/>
            <p:nvPr/>
          </p:nvCxnSpPr>
          <p:spPr>
            <a:xfrm rot="10800000">
              <a:off x="4575000" y="-19706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6" name="Google Shape;516;p29"/>
            <p:cNvCxnSpPr/>
            <p:nvPr/>
          </p:nvCxnSpPr>
          <p:spPr>
            <a:xfrm rot="10800000">
              <a:off x="4575000" y="-2631017"/>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7" name="Google Shape;517;p29"/>
            <p:cNvCxnSpPr/>
            <p:nvPr/>
          </p:nvCxnSpPr>
          <p:spPr>
            <a:xfrm rot="10800000">
              <a:off x="4575000" y="-3295759"/>
              <a:ext cx="0" cy="9201000"/>
            </a:xfrm>
            <a:prstGeom prst="straightConnector1">
              <a:avLst/>
            </a:prstGeom>
            <a:noFill/>
            <a:ln cap="flat" cmpd="sng" w="19050">
              <a:solidFill>
                <a:schemeClr val="dk2"/>
              </a:solidFill>
              <a:prstDash val="solid"/>
              <a:round/>
              <a:headEnd len="med" w="med" type="none"/>
              <a:tailEnd len="med" w="med" type="none"/>
            </a:ln>
          </p:spPr>
        </p:cxnSp>
        <p:cxnSp>
          <p:nvCxnSpPr>
            <p:cNvPr id="518" name="Google Shape;518;p29"/>
            <p:cNvCxnSpPr/>
            <p:nvPr/>
          </p:nvCxnSpPr>
          <p:spPr>
            <a:xfrm rot="10800000">
              <a:off x="4575000" y="-3950463"/>
              <a:ext cx="0" cy="9201000"/>
            </a:xfrm>
            <a:prstGeom prst="straightConnector1">
              <a:avLst/>
            </a:prstGeom>
            <a:noFill/>
            <a:ln cap="flat" cmpd="sng" w="19050">
              <a:solidFill>
                <a:schemeClr val="dk2"/>
              </a:solidFill>
              <a:prstDash val="solid"/>
              <a:round/>
              <a:headEnd len="med" w="med" type="none"/>
              <a:tailEnd len="med" w="med" type="none"/>
            </a:ln>
          </p:spPr>
        </p:cxnSp>
      </p:grpSp>
      <p:sp>
        <p:nvSpPr>
          <p:cNvPr id="519" name="Google Shape;519;p29"/>
          <p:cNvSpPr/>
          <p:nvPr/>
        </p:nvSpPr>
        <p:spPr>
          <a:xfrm rot="-2110889">
            <a:off x="5317603" y="2510435"/>
            <a:ext cx="4437246" cy="2583570"/>
          </a:xfrm>
          <a:prstGeom prst="donut">
            <a:avLst>
              <a:gd fmla="val 12993" name="adj"/>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rot="-2110889">
            <a:off x="5761178" y="3210685"/>
            <a:ext cx="4437246" cy="2583570"/>
          </a:xfrm>
          <a:prstGeom prst="donut">
            <a:avLst>
              <a:gd fmla="val 12993" name="adj"/>
            </a:avLst>
          </a:prstGeom>
          <a:solidFill>
            <a:schemeClr val="accen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170750" y="575250"/>
            <a:ext cx="6802500" cy="4045200"/>
          </a:xfrm>
          <a:prstGeom prst="rect">
            <a:avLst/>
          </a:prstGeom>
          <a:solidFill>
            <a:schemeClr val="dk1"/>
          </a:solidFill>
          <a:ln cap="flat" cmpd="sng" w="38100">
            <a:solidFill>
              <a:schemeClr val="dk2"/>
            </a:solidFill>
            <a:prstDash val="solid"/>
            <a:round/>
            <a:headEnd len="sm" w="sm" type="none"/>
            <a:tailEnd len="sm" w="sm" type="none"/>
          </a:ln>
          <a:effectLst>
            <a:outerShdw rotWithShape="0" algn="bl" dir="2880000" dist="22860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484224" y="-58175"/>
            <a:ext cx="1447500" cy="1411500"/>
          </a:xfrm>
          <a:prstGeom prst="star7">
            <a:avLst>
              <a:gd fmla="val 18702" name="adj"/>
              <a:gd fmla="val 102572" name="hf"/>
              <a:gd fmla="val 105210" name="vf"/>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txBox="1"/>
          <p:nvPr>
            <p:ph type="title"/>
          </p:nvPr>
        </p:nvSpPr>
        <p:spPr>
          <a:xfrm>
            <a:off x="1505850" y="2950175"/>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24" name="Google Shape;524;p29"/>
          <p:cNvSpPr txBox="1"/>
          <p:nvPr>
            <p:ph idx="1" type="subTitle"/>
          </p:nvPr>
        </p:nvSpPr>
        <p:spPr>
          <a:xfrm>
            <a:off x="1505850" y="3360157"/>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525" name="Google Shape;525;p29"/>
          <p:cNvSpPr txBox="1"/>
          <p:nvPr>
            <p:ph idx="2" type="title"/>
          </p:nvPr>
        </p:nvSpPr>
        <p:spPr>
          <a:xfrm>
            <a:off x="3657025" y="2950100"/>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26" name="Google Shape;526;p29"/>
          <p:cNvSpPr txBox="1"/>
          <p:nvPr>
            <p:ph idx="3" type="subTitle"/>
          </p:nvPr>
        </p:nvSpPr>
        <p:spPr>
          <a:xfrm>
            <a:off x="3657028" y="3360157"/>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527" name="Google Shape;527;p29"/>
          <p:cNvSpPr txBox="1"/>
          <p:nvPr>
            <p:ph idx="4" type="title"/>
          </p:nvPr>
        </p:nvSpPr>
        <p:spPr>
          <a:xfrm>
            <a:off x="1505850" y="1590350"/>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28" name="Google Shape;528;p29"/>
          <p:cNvSpPr txBox="1"/>
          <p:nvPr>
            <p:ph idx="5" type="subTitle"/>
          </p:nvPr>
        </p:nvSpPr>
        <p:spPr>
          <a:xfrm>
            <a:off x="1505850" y="1991752"/>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529" name="Google Shape;529;p29"/>
          <p:cNvSpPr txBox="1"/>
          <p:nvPr>
            <p:ph idx="6" type="title"/>
          </p:nvPr>
        </p:nvSpPr>
        <p:spPr>
          <a:xfrm>
            <a:off x="3657025" y="1590275"/>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30" name="Google Shape;530;p29"/>
          <p:cNvSpPr txBox="1"/>
          <p:nvPr>
            <p:ph idx="7" type="subTitle"/>
          </p:nvPr>
        </p:nvSpPr>
        <p:spPr>
          <a:xfrm>
            <a:off x="3657029" y="1991752"/>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531" name="Google Shape;531;p29"/>
          <p:cNvSpPr txBox="1"/>
          <p:nvPr>
            <p:ph idx="8" type="title"/>
          </p:nvPr>
        </p:nvSpPr>
        <p:spPr>
          <a:xfrm>
            <a:off x="701600" y="627400"/>
            <a:ext cx="7729200" cy="502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sp>
        <p:nvSpPr>
          <p:cNvPr id="532" name="Google Shape;532;p29"/>
          <p:cNvSpPr txBox="1"/>
          <p:nvPr>
            <p:ph idx="9" type="title"/>
          </p:nvPr>
        </p:nvSpPr>
        <p:spPr>
          <a:xfrm>
            <a:off x="5808150" y="2950175"/>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33" name="Google Shape;533;p29"/>
          <p:cNvSpPr txBox="1"/>
          <p:nvPr>
            <p:ph idx="13" type="subTitle"/>
          </p:nvPr>
        </p:nvSpPr>
        <p:spPr>
          <a:xfrm>
            <a:off x="5808147" y="3360238"/>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534" name="Google Shape;534;p29"/>
          <p:cNvSpPr txBox="1"/>
          <p:nvPr>
            <p:ph idx="14" type="title"/>
          </p:nvPr>
        </p:nvSpPr>
        <p:spPr>
          <a:xfrm>
            <a:off x="5808150" y="1590350"/>
            <a:ext cx="18300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535" name="Google Shape;535;p29"/>
          <p:cNvSpPr txBox="1"/>
          <p:nvPr>
            <p:ph idx="15" type="subTitle"/>
          </p:nvPr>
        </p:nvSpPr>
        <p:spPr>
          <a:xfrm>
            <a:off x="5808149" y="1991832"/>
            <a:ext cx="1830000" cy="6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mp; presentation photo 1">
  <p:cSld name="TITLE_1_2">
    <p:spTree>
      <p:nvGrpSpPr>
        <p:cNvPr id="50" name="Shape 50"/>
        <p:cNvGrpSpPr/>
        <p:nvPr/>
      </p:nvGrpSpPr>
      <p:grpSpPr>
        <a:xfrm>
          <a:off x="0" y="0"/>
          <a:ext cx="0" cy="0"/>
          <a:chOff x="0" y="0"/>
          <a:chExt cx="0" cy="0"/>
        </a:xfrm>
      </p:grpSpPr>
      <p:sp>
        <p:nvSpPr>
          <p:cNvPr id="51" name="Google Shape;51;p4"/>
          <p:cNvSpPr/>
          <p:nvPr/>
        </p:nvSpPr>
        <p:spPr>
          <a:xfrm>
            <a:off x="4183043" y="0"/>
            <a:ext cx="4960991" cy="4745296"/>
          </a:xfrm>
          <a:custGeom>
            <a:rect b="b" l="l" r="r" t="t"/>
            <a:pathLst>
              <a:path extrusionOk="0" h="29766" w="31119">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23438"/>
                </a:lnTo>
                <a:cubicBezTo>
                  <a:pt x="36344" y="23574"/>
                  <a:pt x="35771" y="23717"/>
                  <a:pt x="35202" y="23839"/>
                </a:cubicBezTo>
                <a:cubicBezTo>
                  <a:pt x="33821" y="24143"/>
                  <a:pt x="32399" y="24335"/>
                  <a:pt x="30985" y="24335"/>
                </a:cubicBezTo>
                <a:cubicBezTo>
                  <a:pt x="29869" y="24335"/>
                  <a:pt x="28758" y="24215"/>
                  <a:pt x="27676" y="23935"/>
                </a:cubicBezTo>
                <a:cubicBezTo>
                  <a:pt x="25224" y="23295"/>
                  <a:pt x="22934" y="21756"/>
                  <a:pt x="21789" y="19498"/>
                </a:cubicBezTo>
                <a:cubicBezTo>
                  <a:pt x="21173" y="18284"/>
                  <a:pt x="20880" y="16881"/>
                  <a:pt x="19971" y="15872"/>
                </a:cubicBezTo>
                <a:cubicBezTo>
                  <a:pt x="17881" y="13557"/>
                  <a:pt x="13504" y="14290"/>
                  <a:pt x="11836" y="11653"/>
                </a:cubicBezTo>
                <a:cubicBezTo>
                  <a:pt x="10802" y="10021"/>
                  <a:pt x="11328" y="7759"/>
                  <a:pt x="10336" y="6102"/>
                </a:cubicBezTo>
                <a:cubicBezTo>
                  <a:pt x="9191" y="4180"/>
                  <a:pt x="6625" y="3722"/>
                  <a:pt x="5004" y="2319"/>
                </a:cubicBezTo>
                <a:cubicBezTo>
                  <a:pt x="4177" y="1607"/>
                  <a:pt x="3658" y="834"/>
                  <a:pt x="3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5947527" y="4628749"/>
            <a:ext cx="276713" cy="277223"/>
          </a:xfrm>
          <a:custGeom>
            <a:rect b="b" l="l" r="r" t="t"/>
            <a:pathLst>
              <a:path extrusionOk="0" h="1629" w="1626">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8778473" y="3459266"/>
            <a:ext cx="154864" cy="155545"/>
          </a:xfrm>
          <a:custGeom>
            <a:rect b="b" l="l" r="r" t="t"/>
            <a:pathLst>
              <a:path extrusionOk="0" h="914" w="91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5722889" y="937186"/>
            <a:ext cx="155374" cy="154864"/>
          </a:xfrm>
          <a:custGeom>
            <a:rect b="b" l="l" r="r" t="t"/>
            <a:pathLst>
              <a:path extrusionOk="0" h="910" w="913">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3331178" y="1020064"/>
            <a:ext cx="154864" cy="155545"/>
          </a:xfrm>
          <a:custGeom>
            <a:rect b="b" l="l" r="r" t="t"/>
            <a:pathLst>
              <a:path extrusionOk="0" h="914" w="91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635352" y="3171830"/>
            <a:ext cx="211534" cy="211534"/>
          </a:xfrm>
          <a:custGeom>
            <a:rect b="b" l="l" r="r" t="t"/>
            <a:pathLst>
              <a:path extrusionOk="0" h="1243" w="1243">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663261" y="2443456"/>
            <a:ext cx="211023" cy="211534"/>
          </a:xfrm>
          <a:custGeom>
            <a:rect b="b" l="l" r="r" t="t"/>
            <a:pathLst>
              <a:path extrusionOk="0" h="1243" w="124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120328" y="771179"/>
            <a:ext cx="210853" cy="211534"/>
          </a:xfrm>
          <a:custGeom>
            <a:rect b="b" l="l" r="r" t="t"/>
            <a:pathLst>
              <a:path extrusionOk="0" h="1243" w="1239">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4742311" y="3258282"/>
            <a:ext cx="211534" cy="211534"/>
          </a:xfrm>
          <a:custGeom>
            <a:rect b="b" l="l" r="r" t="t"/>
            <a:pathLst>
              <a:path extrusionOk="0" h="1243" w="1243">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4793365" y="2969656"/>
            <a:ext cx="150099" cy="149418"/>
          </a:xfrm>
          <a:custGeom>
            <a:rect b="b" l="l" r="r" t="t"/>
            <a:pathLst>
              <a:path extrusionOk="0" h="878" w="882">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6066313" y="3816305"/>
            <a:ext cx="198090" cy="197409"/>
          </a:xfrm>
          <a:custGeom>
            <a:rect b="b" l="l" r="r" t="t"/>
            <a:pathLst>
              <a:path extrusionOk="0" h="1160" w="1164">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7506717" y="2578070"/>
            <a:ext cx="198090" cy="198090"/>
          </a:xfrm>
          <a:custGeom>
            <a:rect b="b" l="l" r="r" t="t"/>
            <a:pathLst>
              <a:path extrusionOk="0" h="1164" w="1164">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4"/>
          <p:cNvGrpSpPr/>
          <p:nvPr/>
        </p:nvGrpSpPr>
        <p:grpSpPr>
          <a:xfrm flipH="1" rot="10800000">
            <a:off x="6630406" y="4"/>
            <a:ext cx="2513867" cy="1753885"/>
            <a:chOff x="5527403" y="4013725"/>
            <a:chExt cx="971580" cy="677856"/>
          </a:xfrm>
        </p:grpSpPr>
        <p:sp>
          <p:nvSpPr>
            <p:cNvPr id="67" name="Google Shape;67;p4"/>
            <p:cNvSpPr/>
            <p:nvPr/>
          </p:nvSpPr>
          <p:spPr>
            <a:xfrm>
              <a:off x="5527403" y="4013725"/>
              <a:ext cx="971580" cy="677856"/>
            </a:xfrm>
            <a:custGeom>
              <a:rect b="b" l="l" r="r" t="t"/>
              <a:pathLst>
                <a:path extrusionOk="0" h="8465" w="12133">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5809434" y="4238100"/>
              <a:ext cx="689547" cy="453479"/>
            </a:xfrm>
            <a:custGeom>
              <a:rect b="b" l="l" r="r" t="t"/>
              <a:pathLst>
                <a:path extrusionOk="0" h="5663" w="8611">
                  <a:moveTo>
                    <a:pt x="8611" y="1"/>
                  </a:moveTo>
                  <a:cubicBezTo>
                    <a:pt x="5830" y="541"/>
                    <a:pt x="3171" y="1883"/>
                    <a:pt x="1292" y="3995"/>
                  </a:cubicBezTo>
                  <a:cubicBezTo>
                    <a:pt x="823" y="4521"/>
                    <a:pt x="408" y="5086"/>
                    <a:pt x="0" y="5663"/>
                  </a:cubicBezTo>
                  <a:lnTo>
                    <a:pt x="8611" y="5663"/>
                  </a:lnTo>
                  <a:lnTo>
                    <a:pt x="8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4"/>
          <p:cNvSpPr txBox="1"/>
          <p:nvPr>
            <p:ph type="ctrTitle"/>
          </p:nvPr>
        </p:nvSpPr>
        <p:spPr>
          <a:xfrm>
            <a:off x="0" y="1092050"/>
            <a:ext cx="7781100" cy="772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BCCE8"/>
              </a:buClr>
              <a:buSzPts val="4800"/>
              <a:buNone/>
              <a:defRPr sz="4800">
                <a:solidFill>
                  <a:srgbClr val="FBCCE8"/>
                </a:solidFill>
              </a:defRPr>
            </a:lvl1pPr>
            <a:lvl2pPr lvl="1" rtl="0" algn="ctr">
              <a:spcBef>
                <a:spcPts val="0"/>
              </a:spcBef>
              <a:spcAft>
                <a:spcPts val="0"/>
              </a:spcAft>
              <a:buClr>
                <a:srgbClr val="314256"/>
              </a:buClr>
              <a:buSzPts val="6000"/>
              <a:buNone/>
              <a:defRPr sz="6000">
                <a:solidFill>
                  <a:srgbClr val="314256"/>
                </a:solidFill>
              </a:defRPr>
            </a:lvl2pPr>
            <a:lvl3pPr lvl="2" rtl="0" algn="ctr">
              <a:spcBef>
                <a:spcPts val="0"/>
              </a:spcBef>
              <a:spcAft>
                <a:spcPts val="0"/>
              </a:spcAft>
              <a:buClr>
                <a:srgbClr val="314256"/>
              </a:buClr>
              <a:buSzPts val="6000"/>
              <a:buNone/>
              <a:defRPr sz="6000">
                <a:solidFill>
                  <a:srgbClr val="314256"/>
                </a:solidFill>
              </a:defRPr>
            </a:lvl3pPr>
            <a:lvl4pPr lvl="3" rtl="0" algn="ctr">
              <a:spcBef>
                <a:spcPts val="0"/>
              </a:spcBef>
              <a:spcAft>
                <a:spcPts val="0"/>
              </a:spcAft>
              <a:buClr>
                <a:srgbClr val="314256"/>
              </a:buClr>
              <a:buSzPts val="6000"/>
              <a:buNone/>
              <a:defRPr sz="6000">
                <a:solidFill>
                  <a:srgbClr val="314256"/>
                </a:solidFill>
              </a:defRPr>
            </a:lvl4pPr>
            <a:lvl5pPr lvl="4" rtl="0" algn="ctr">
              <a:spcBef>
                <a:spcPts val="0"/>
              </a:spcBef>
              <a:spcAft>
                <a:spcPts val="0"/>
              </a:spcAft>
              <a:buClr>
                <a:srgbClr val="314256"/>
              </a:buClr>
              <a:buSzPts val="6000"/>
              <a:buNone/>
              <a:defRPr sz="6000">
                <a:solidFill>
                  <a:srgbClr val="314256"/>
                </a:solidFill>
              </a:defRPr>
            </a:lvl5pPr>
            <a:lvl6pPr lvl="5" rtl="0" algn="ctr">
              <a:spcBef>
                <a:spcPts val="0"/>
              </a:spcBef>
              <a:spcAft>
                <a:spcPts val="0"/>
              </a:spcAft>
              <a:buClr>
                <a:srgbClr val="314256"/>
              </a:buClr>
              <a:buSzPts val="6000"/>
              <a:buNone/>
              <a:defRPr sz="6000">
                <a:solidFill>
                  <a:srgbClr val="314256"/>
                </a:solidFill>
              </a:defRPr>
            </a:lvl6pPr>
            <a:lvl7pPr lvl="6" rtl="0" algn="ctr">
              <a:spcBef>
                <a:spcPts val="0"/>
              </a:spcBef>
              <a:spcAft>
                <a:spcPts val="0"/>
              </a:spcAft>
              <a:buClr>
                <a:srgbClr val="314256"/>
              </a:buClr>
              <a:buSzPts val="6000"/>
              <a:buNone/>
              <a:defRPr sz="6000">
                <a:solidFill>
                  <a:srgbClr val="314256"/>
                </a:solidFill>
              </a:defRPr>
            </a:lvl7pPr>
            <a:lvl8pPr lvl="7" rtl="0" algn="ctr">
              <a:spcBef>
                <a:spcPts val="0"/>
              </a:spcBef>
              <a:spcAft>
                <a:spcPts val="0"/>
              </a:spcAft>
              <a:buClr>
                <a:srgbClr val="314256"/>
              </a:buClr>
              <a:buSzPts val="6000"/>
              <a:buNone/>
              <a:defRPr sz="6000">
                <a:solidFill>
                  <a:srgbClr val="314256"/>
                </a:solidFill>
              </a:defRPr>
            </a:lvl8pPr>
            <a:lvl9pPr lvl="8" rtl="0" algn="ctr">
              <a:spcBef>
                <a:spcPts val="0"/>
              </a:spcBef>
              <a:spcAft>
                <a:spcPts val="0"/>
              </a:spcAft>
              <a:buClr>
                <a:srgbClr val="314256"/>
              </a:buClr>
              <a:buSzPts val="6000"/>
              <a:buNone/>
              <a:defRPr sz="6000">
                <a:solidFill>
                  <a:srgbClr val="314256"/>
                </a:solidFill>
              </a:defRPr>
            </a:lvl9pPr>
          </a:lstStyle>
          <a:p/>
        </p:txBody>
      </p:sp>
      <p:sp>
        <p:nvSpPr>
          <p:cNvPr id="70" name="Google Shape;70;p4"/>
          <p:cNvSpPr txBox="1"/>
          <p:nvPr>
            <p:ph idx="1" type="subTitle"/>
          </p:nvPr>
        </p:nvSpPr>
        <p:spPr>
          <a:xfrm>
            <a:off x="5786713" y="2755325"/>
            <a:ext cx="19944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FBCCE8"/>
                </a:solidFill>
              </a:defRPr>
            </a:lvl1pPr>
            <a:lvl2pPr lvl="1" rtl="0" algn="r">
              <a:spcBef>
                <a:spcPts val="0"/>
              </a:spcBef>
              <a:spcAft>
                <a:spcPts val="0"/>
              </a:spcAft>
              <a:buNone/>
              <a:defRPr>
                <a:solidFill>
                  <a:srgbClr val="FBCCE8"/>
                </a:solidFill>
              </a:defRPr>
            </a:lvl2pPr>
            <a:lvl3pPr lvl="2" rtl="0" algn="r">
              <a:spcBef>
                <a:spcPts val="0"/>
              </a:spcBef>
              <a:spcAft>
                <a:spcPts val="0"/>
              </a:spcAft>
              <a:buNone/>
              <a:defRPr>
                <a:solidFill>
                  <a:srgbClr val="FBCCE8"/>
                </a:solidFill>
              </a:defRPr>
            </a:lvl3pPr>
            <a:lvl4pPr lvl="3" rtl="0" algn="r">
              <a:spcBef>
                <a:spcPts val="0"/>
              </a:spcBef>
              <a:spcAft>
                <a:spcPts val="0"/>
              </a:spcAft>
              <a:buNone/>
              <a:defRPr>
                <a:solidFill>
                  <a:srgbClr val="FBCCE8"/>
                </a:solidFill>
              </a:defRPr>
            </a:lvl4pPr>
            <a:lvl5pPr lvl="4" rtl="0" algn="r">
              <a:spcBef>
                <a:spcPts val="0"/>
              </a:spcBef>
              <a:spcAft>
                <a:spcPts val="0"/>
              </a:spcAft>
              <a:buNone/>
              <a:defRPr>
                <a:solidFill>
                  <a:srgbClr val="FBCCE8"/>
                </a:solidFill>
              </a:defRPr>
            </a:lvl5pPr>
            <a:lvl6pPr lvl="5" rtl="0" algn="r">
              <a:spcBef>
                <a:spcPts val="0"/>
              </a:spcBef>
              <a:spcAft>
                <a:spcPts val="0"/>
              </a:spcAft>
              <a:buNone/>
              <a:defRPr>
                <a:solidFill>
                  <a:srgbClr val="FBCCE8"/>
                </a:solidFill>
              </a:defRPr>
            </a:lvl6pPr>
            <a:lvl7pPr lvl="6" rtl="0" algn="r">
              <a:spcBef>
                <a:spcPts val="0"/>
              </a:spcBef>
              <a:spcAft>
                <a:spcPts val="0"/>
              </a:spcAft>
              <a:buNone/>
              <a:defRPr>
                <a:solidFill>
                  <a:srgbClr val="FBCCE8"/>
                </a:solidFill>
              </a:defRPr>
            </a:lvl7pPr>
            <a:lvl8pPr lvl="7" rtl="0" algn="r">
              <a:spcBef>
                <a:spcPts val="0"/>
              </a:spcBef>
              <a:spcAft>
                <a:spcPts val="0"/>
              </a:spcAft>
              <a:buNone/>
              <a:defRPr>
                <a:solidFill>
                  <a:srgbClr val="FBCCE8"/>
                </a:solidFill>
              </a:defRPr>
            </a:lvl8pPr>
            <a:lvl9pPr lvl="8" rtl="0" algn="r">
              <a:spcBef>
                <a:spcPts val="0"/>
              </a:spcBef>
              <a:spcAft>
                <a:spcPts val="0"/>
              </a:spcAft>
              <a:buNone/>
              <a:defRPr>
                <a:solidFill>
                  <a:srgbClr val="FBCCE8"/>
                </a:solidFill>
              </a:defRPr>
            </a:lvl9pPr>
          </a:lstStyle>
          <a:p/>
        </p:txBody>
      </p:sp>
      <p:cxnSp>
        <p:nvCxnSpPr>
          <p:cNvPr id="71" name="Google Shape;71;p4"/>
          <p:cNvCxnSpPr/>
          <p:nvPr/>
        </p:nvCxnSpPr>
        <p:spPr>
          <a:xfrm>
            <a:off x="6543675" y="2038350"/>
            <a:ext cx="1124100" cy="0"/>
          </a:xfrm>
          <a:prstGeom prst="straightConnector1">
            <a:avLst/>
          </a:prstGeom>
          <a:noFill/>
          <a:ln cap="rnd" cmpd="sng" w="381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mp; illustration">
  <p:cSld name="TITLE_1_1">
    <p:spTree>
      <p:nvGrpSpPr>
        <p:cNvPr id="72" name="Shape 72"/>
        <p:cNvGrpSpPr/>
        <p:nvPr/>
      </p:nvGrpSpPr>
      <p:grpSpPr>
        <a:xfrm>
          <a:off x="0" y="0"/>
          <a:ext cx="0" cy="0"/>
          <a:chOff x="0" y="0"/>
          <a:chExt cx="0" cy="0"/>
        </a:xfrm>
      </p:grpSpPr>
      <p:sp>
        <p:nvSpPr>
          <p:cNvPr id="73" name="Google Shape;73;p5"/>
          <p:cNvSpPr/>
          <p:nvPr/>
        </p:nvSpPr>
        <p:spPr>
          <a:xfrm>
            <a:off x="4183043" y="0"/>
            <a:ext cx="4960991" cy="4745296"/>
          </a:xfrm>
          <a:custGeom>
            <a:rect b="b" l="l" r="r" t="t"/>
            <a:pathLst>
              <a:path extrusionOk="0" h="29766" w="31119">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504435" y="705489"/>
            <a:ext cx="28708" cy="48590"/>
          </a:xfrm>
          <a:custGeom>
            <a:rect b="b" l="l" r="r" t="t"/>
            <a:pathLst>
              <a:path extrusionOk="0" h="589" w="348">
                <a:moveTo>
                  <a:pt x="348" y="588"/>
                </a:moveTo>
                <a:lnTo>
                  <a:pt x="1" y="0"/>
                </a:lnTo>
                <a:close/>
              </a:path>
            </a:pathLst>
          </a:custGeom>
          <a:solidFill>
            <a:srgbClr val="E9A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2860290" y="0"/>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23438"/>
                </a:lnTo>
                <a:cubicBezTo>
                  <a:pt x="36344" y="23574"/>
                  <a:pt x="35771" y="23717"/>
                  <a:pt x="35202" y="23839"/>
                </a:cubicBezTo>
                <a:cubicBezTo>
                  <a:pt x="33821" y="24143"/>
                  <a:pt x="32399" y="24335"/>
                  <a:pt x="30985" y="24335"/>
                </a:cubicBezTo>
                <a:cubicBezTo>
                  <a:pt x="29869" y="24335"/>
                  <a:pt x="28758" y="24215"/>
                  <a:pt x="27676" y="23935"/>
                </a:cubicBezTo>
                <a:cubicBezTo>
                  <a:pt x="25224" y="23295"/>
                  <a:pt x="22934" y="21756"/>
                  <a:pt x="21789" y="19498"/>
                </a:cubicBezTo>
                <a:cubicBezTo>
                  <a:pt x="21173" y="18284"/>
                  <a:pt x="20880" y="16881"/>
                  <a:pt x="19971" y="15872"/>
                </a:cubicBezTo>
                <a:cubicBezTo>
                  <a:pt x="17881" y="13557"/>
                  <a:pt x="13504" y="14290"/>
                  <a:pt x="11836" y="11653"/>
                </a:cubicBezTo>
                <a:cubicBezTo>
                  <a:pt x="10802" y="10021"/>
                  <a:pt x="11328" y="7759"/>
                  <a:pt x="10336" y="6102"/>
                </a:cubicBezTo>
                <a:cubicBezTo>
                  <a:pt x="9191" y="4180"/>
                  <a:pt x="6625" y="3722"/>
                  <a:pt x="5004" y="2319"/>
                </a:cubicBezTo>
                <a:cubicBezTo>
                  <a:pt x="4177" y="1607"/>
                  <a:pt x="3658" y="834"/>
                  <a:pt x="3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5722889" y="937186"/>
            <a:ext cx="155374" cy="154864"/>
          </a:xfrm>
          <a:custGeom>
            <a:rect b="b" l="l" r="r" t="t"/>
            <a:pathLst>
              <a:path extrusionOk="0" h="910" w="913">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3331178" y="1020064"/>
            <a:ext cx="154864" cy="155545"/>
          </a:xfrm>
          <a:custGeom>
            <a:rect b="b" l="l" r="r" t="t"/>
            <a:pathLst>
              <a:path extrusionOk="0" h="914" w="91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3120328" y="771179"/>
            <a:ext cx="210853" cy="211534"/>
          </a:xfrm>
          <a:custGeom>
            <a:rect b="b" l="l" r="r" t="t"/>
            <a:pathLst>
              <a:path extrusionOk="0" h="1243" w="1239">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5"/>
          <p:cNvGrpSpPr/>
          <p:nvPr/>
        </p:nvGrpSpPr>
        <p:grpSpPr>
          <a:xfrm flipH="1" rot="10800000">
            <a:off x="6630406" y="4"/>
            <a:ext cx="2513867" cy="1753885"/>
            <a:chOff x="5527403" y="4013725"/>
            <a:chExt cx="971580" cy="677856"/>
          </a:xfrm>
        </p:grpSpPr>
        <p:sp>
          <p:nvSpPr>
            <p:cNvPr id="81" name="Google Shape;81;p5"/>
            <p:cNvSpPr/>
            <p:nvPr/>
          </p:nvSpPr>
          <p:spPr>
            <a:xfrm>
              <a:off x="5527403" y="4013725"/>
              <a:ext cx="971580" cy="677856"/>
            </a:xfrm>
            <a:custGeom>
              <a:rect b="b" l="l" r="r" t="t"/>
              <a:pathLst>
                <a:path extrusionOk="0" h="8465" w="12133">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5809434" y="4238100"/>
              <a:ext cx="689547" cy="453479"/>
            </a:xfrm>
            <a:custGeom>
              <a:rect b="b" l="l" r="r" t="t"/>
              <a:pathLst>
                <a:path extrusionOk="0" h="5663" w="8611">
                  <a:moveTo>
                    <a:pt x="8611" y="1"/>
                  </a:moveTo>
                  <a:cubicBezTo>
                    <a:pt x="5830" y="541"/>
                    <a:pt x="3171" y="1883"/>
                    <a:pt x="1292" y="3995"/>
                  </a:cubicBezTo>
                  <a:cubicBezTo>
                    <a:pt x="823" y="4521"/>
                    <a:pt x="408" y="5086"/>
                    <a:pt x="0" y="5663"/>
                  </a:cubicBezTo>
                  <a:lnTo>
                    <a:pt x="8611" y="5663"/>
                  </a:lnTo>
                  <a:lnTo>
                    <a:pt x="86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5"/>
          <p:cNvSpPr txBox="1"/>
          <p:nvPr>
            <p:ph type="ctrTitle"/>
          </p:nvPr>
        </p:nvSpPr>
        <p:spPr>
          <a:xfrm>
            <a:off x="0" y="934460"/>
            <a:ext cx="8075400" cy="14310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p:txBody>
      </p:sp>
      <p:sp>
        <p:nvSpPr>
          <p:cNvPr id="84" name="Google Shape;84;p5"/>
          <p:cNvSpPr/>
          <p:nvPr/>
        </p:nvSpPr>
        <p:spPr>
          <a:xfrm>
            <a:off x="5947527" y="4628749"/>
            <a:ext cx="276713" cy="277223"/>
          </a:xfrm>
          <a:custGeom>
            <a:rect b="b" l="l" r="r" t="t"/>
            <a:pathLst>
              <a:path extrusionOk="0" h="1629" w="1626">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778473" y="3459266"/>
            <a:ext cx="154864" cy="155545"/>
          </a:xfrm>
          <a:custGeom>
            <a:rect b="b" l="l" r="r" t="t"/>
            <a:pathLst>
              <a:path extrusionOk="0" h="914" w="91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8635352" y="3171830"/>
            <a:ext cx="211534" cy="211534"/>
          </a:xfrm>
          <a:custGeom>
            <a:rect b="b" l="l" r="r" t="t"/>
            <a:pathLst>
              <a:path extrusionOk="0" h="1243" w="1243">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663261" y="2443456"/>
            <a:ext cx="211023" cy="211534"/>
          </a:xfrm>
          <a:custGeom>
            <a:rect b="b" l="l" r="r" t="t"/>
            <a:pathLst>
              <a:path extrusionOk="0" h="1243" w="124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4742311" y="3258282"/>
            <a:ext cx="211534" cy="211534"/>
          </a:xfrm>
          <a:custGeom>
            <a:rect b="b" l="l" r="r" t="t"/>
            <a:pathLst>
              <a:path extrusionOk="0" h="1243" w="1243">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4793365" y="2969656"/>
            <a:ext cx="150099" cy="149418"/>
          </a:xfrm>
          <a:custGeom>
            <a:rect b="b" l="l" r="r" t="t"/>
            <a:pathLst>
              <a:path extrusionOk="0" h="878" w="882">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6066313" y="3816305"/>
            <a:ext cx="198090" cy="197409"/>
          </a:xfrm>
          <a:custGeom>
            <a:rect b="b" l="l" r="r" t="t"/>
            <a:pathLst>
              <a:path extrusionOk="0" h="1160" w="1164">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7506717" y="2578070"/>
            <a:ext cx="198090" cy="198090"/>
          </a:xfrm>
          <a:custGeom>
            <a:rect b="b" l="l" r="r" t="t"/>
            <a:pathLst>
              <a:path extrusionOk="0" h="1164" w="1164">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5"/>
          <p:cNvCxnSpPr/>
          <p:nvPr/>
        </p:nvCxnSpPr>
        <p:spPr>
          <a:xfrm>
            <a:off x="6245176" y="2571741"/>
            <a:ext cx="1644900" cy="0"/>
          </a:xfrm>
          <a:prstGeom prst="straightConnector1">
            <a:avLst/>
          </a:prstGeom>
          <a:noFill/>
          <a:ln cap="rnd" cmpd="sng" w="19050">
            <a:solidFill>
              <a:srgbClr val="FBCCE8"/>
            </a:solidFill>
            <a:prstDash val="solid"/>
            <a:round/>
            <a:headEnd len="med" w="med" type="none"/>
            <a:tailEnd len="med" w="med" type="none"/>
          </a:ln>
        </p:spPr>
      </p:cxnSp>
      <p:sp>
        <p:nvSpPr>
          <p:cNvPr id="93" name="Google Shape;93;p5"/>
          <p:cNvSpPr txBox="1"/>
          <p:nvPr>
            <p:ph idx="1" type="subTitle"/>
          </p:nvPr>
        </p:nvSpPr>
        <p:spPr>
          <a:xfrm>
            <a:off x="6080988" y="2676283"/>
            <a:ext cx="19944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lt1"/>
                </a:solidFill>
              </a:defRPr>
            </a:lvl1pPr>
            <a:lvl2pPr lvl="1" rtl="0" algn="r">
              <a:spcBef>
                <a:spcPts val="0"/>
              </a:spcBef>
              <a:spcAft>
                <a:spcPts val="0"/>
              </a:spcAft>
              <a:buNone/>
              <a:defRPr>
                <a:solidFill>
                  <a:schemeClr val="lt1"/>
                </a:solidFill>
              </a:defRPr>
            </a:lvl2pPr>
            <a:lvl3pPr lvl="2" rtl="0" algn="r">
              <a:spcBef>
                <a:spcPts val="0"/>
              </a:spcBef>
              <a:spcAft>
                <a:spcPts val="0"/>
              </a:spcAft>
              <a:buNone/>
              <a:defRPr>
                <a:solidFill>
                  <a:schemeClr val="lt1"/>
                </a:solidFill>
              </a:defRPr>
            </a:lvl3pPr>
            <a:lvl4pPr lvl="3" rtl="0" algn="r">
              <a:spcBef>
                <a:spcPts val="0"/>
              </a:spcBef>
              <a:spcAft>
                <a:spcPts val="0"/>
              </a:spcAft>
              <a:buNone/>
              <a:defRPr>
                <a:solidFill>
                  <a:schemeClr val="lt1"/>
                </a:solidFill>
              </a:defRPr>
            </a:lvl4pPr>
            <a:lvl5pPr lvl="4" rtl="0" algn="r">
              <a:spcBef>
                <a:spcPts val="0"/>
              </a:spcBef>
              <a:spcAft>
                <a:spcPts val="0"/>
              </a:spcAft>
              <a:buNone/>
              <a:defRPr>
                <a:solidFill>
                  <a:schemeClr val="lt1"/>
                </a:solidFill>
              </a:defRPr>
            </a:lvl5pPr>
            <a:lvl6pPr lvl="5" rtl="0" algn="r">
              <a:spcBef>
                <a:spcPts val="0"/>
              </a:spcBef>
              <a:spcAft>
                <a:spcPts val="0"/>
              </a:spcAft>
              <a:buNone/>
              <a:defRPr>
                <a:solidFill>
                  <a:schemeClr val="lt1"/>
                </a:solidFill>
              </a:defRPr>
            </a:lvl6pPr>
            <a:lvl7pPr lvl="6" rtl="0" algn="r">
              <a:spcBef>
                <a:spcPts val="0"/>
              </a:spcBef>
              <a:spcAft>
                <a:spcPts val="0"/>
              </a:spcAft>
              <a:buNone/>
              <a:defRPr>
                <a:solidFill>
                  <a:schemeClr val="lt1"/>
                </a:solidFill>
              </a:defRPr>
            </a:lvl7pPr>
            <a:lvl8pPr lvl="7" rtl="0" algn="r">
              <a:spcBef>
                <a:spcPts val="0"/>
              </a:spcBef>
              <a:spcAft>
                <a:spcPts val="0"/>
              </a:spcAft>
              <a:buNone/>
              <a:defRPr>
                <a:solidFill>
                  <a:schemeClr val="lt1"/>
                </a:solidFill>
              </a:defRPr>
            </a:lvl8pPr>
            <a:lvl9pPr lvl="8" rtl="0" algn="r">
              <a:spcBef>
                <a:spcPts val="0"/>
              </a:spcBef>
              <a:spcAft>
                <a:spcPts val="0"/>
              </a:spcAft>
              <a:buNone/>
              <a:defRPr>
                <a:solidFill>
                  <a:schemeClr val="lt1"/>
                </a:solidFill>
              </a:defRPr>
            </a:lvl9pPr>
          </a:lstStyle>
          <a:p/>
        </p:txBody>
      </p:sp>
    </p:spTree>
  </p:cSld>
  <p:clrMapOvr>
    <a:masterClrMapping/>
  </p:clrMapOvr>
  <p:extLst>
    <p:ext uri="{DCECCB84-F9BA-43D5-87BE-67443E8EF086}">
      <p15:sldGuideLst>
        <p15:guide id="1" pos="2880">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p:cSld name="SECTION_HEADER_1">
    <p:spTree>
      <p:nvGrpSpPr>
        <p:cNvPr id="94" name="Shape 94"/>
        <p:cNvGrpSpPr/>
        <p:nvPr/>
      </p:nvGrpSpPr>
      <p:grpSpPr>
        <a:xfrm>
          <a:off x="0" y="0"/>
          <a:ext cx="0" cy="0"/>
          <a:chOff x="0" y="0"/>
          <a:chExt cx="0" cy="0"/>
        </a:xfrm>
      </p:grpSpPr>
      <p:sp>
        <p:nvSpPr>
          <p:cNvPr id="95" name="Google Shape;95;p6"/>
          <p:cNvSpPr/>
          <p:nvPr/>
        </p:nvSpPr>
        <p:spPr>
          <a:xfrm rot="10800000">
            <a:off x="-761771" y="398212"/>
            <a:ext cx="4960991" cy="4745296"/>
          </a:xfrm>
          <a:custGeom>
            <a:rect b="b" l="l" r="r" t="t"/>
            <a:pathLst>
              <a:path extrusionOk="0" h="29766" w="31119">
                <a:moveTo>
                  <a:pt x="298" y="0"/>
                </a:moveTo>
                <a:cubicBezTo>
                  <a:pt x="1" y="1951"/>
                  <a:pt x="534" y="4034"/>
                  <a:pt x="1794" y="5558"/>
                </a:cubicBezTo>
                <a:cubicBezTo>
                  <a:pt x="3204" y="7262"/>
                  <a:pt x="5569" y="8665"/>
                  <a:pt x="5394" y="10869"/>
                </a:cubicBezTo>
                <a:cubicBezTo>
                  <a:pt x="5344" y="11510"/>
                  <a:pt x="5061" y="12129"/>
                  <a:pt x="5101" y="12773"/>
                </a:cubicBezTo>
                <a:cubicBezTo>
                  <a:pt x="5176" y="13969"/>
                  <a:pt x="6296" y="14806"/>
                  <a:pt x="7373" y="15328"/>
                </a:cubicBezTo>
                <a:cubicBezTo>
                  <a:pt x="8447" y="15855"/>
                  <a:pt x="9664" y="16302"/>
                  <a:pt x="10297" y="17315"/>
                </a:cubicBezTo>
                <a:cubicBezTo>
                  <a:pt x="11185" y="18728"/>
                  <a:pt x="10569" y="20546"/>
                  <a:pt x="10354" y="22200"/>
                </a:cubicBezTo>
                <a:cubicBezTo>
                  <a:pt x="10000" y="24920"/>
                  <a:pt x="10995" y="27711"/>
                  <a:pt x="12802" y="29766"/>
                </a:cubicBezTo>
                <a:lnTo>
                  <a:pt x="31119" y="29766"/>
                </a:lnTo>
                <a:lnTo>
                  <a:pt x="31119" y="10511"/>
                </a:lnTo>
                <a:cubicBezTo>
                  <a:pt x="31112" y="10511"/>
                  <a:pt x="31105" y="10508"/>
                  <a:pt x="31101" y="10504"/>
                </a:cubicBezTo>
                <a:cubicBezTo>
                  <a:pt x="29412" y="9731"/>
                  <a:pt x="28188" y="8192"/>
                  <a:pt x="27279" y="6571"/>
                </a:cubicBezTo>
                <a:cubicBezTo>
                  <a:pt x="27010" y="6099"/>
                  <a:pt x="26760" y="5605"/>
                  <a:pt x="26384" y="5215"/>
                </a:cubicBezTo>
                <a:cubicBezTo>
                  <a:pt x="25668" y="4470"/>
                  <a:pt x="24588" y="4180"/>
                  <a:pt x="23811" y="3497"/>
                </a:cubicBezTo>
                <a:cubicBezTo>
                  <a:pt x="23131" y="2896"/>
                  <a:pt x="22734" y="2015"/>
                  <a:pt x="22598" y="1117"/>
                </a:cubicBezTo>
                <a:cubicBezTo>
                  <a:pt x="22540" y="741"/>
                  <a:pt x="22548" y="369"/>
                  <a:pt x="22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rot="10800000">
            <a:off x="-761753" y="-13"/>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17454"/>
                </a:lnTo>
                <a:cubicBezTo>
                  <a:pt x="35095" y="17103"/>
                  <a:pt x="33416" y="16402"/>
                  <a:pt x="32210" y="15013"/>
                </a:cubicBezTo>
                <a:cubicBezTo>
                  <a:pt x="31591" y="14301"/>
                  <a:pt x="31147" y="13449"/>
                  <a:pt x="30507" y="12759"/>
                </a:cubicBezTo>
                <a:cubicBezTo>
                  <a:pt x="28906" y="11036"/>
                  <a:pt x="26448" y="10627"/>
                  <a:pt x="24031" y="10627"/>
                </a:cubicBezTo>
                <a:cubicBezTo>
                  <a:pt x="23465" y="10627"/>
                  <a:pt x="22901" y="10650"/>
                  <a:pt x="22351" y="10683"/>
                </a:cubicBezTo>
                <a:cubicBezTo>
                  <a:pt x="21735" y="10719"/>
                  <a:pt x="21114" y="10762"/>
                  <a:pt x="20497" y="10762"/>
                </a:cubicBezTo>
                <a:cubicBezTo>
                  <a:pt x="19837" y="10762"/>
                  <a:pt x="19182" y="10713"/>
                  <a:pt x="18543" y="10554"/>
                </a:cubicBezTo>
                <a:cubicBezTo>
                  <a:pt x="17308" y="10246"/>
                  <a:pt x="16116" y="9437"/>
                  <a:pt x="15715" y="8228"/>
                </a:cubicBezTo>
                <a:cubicBezTo>
                  <a:pt x="15332" y="7075"/>
                  <a:pt x="15690" y="5694"/>
                  <a:pt x="15010" y="4688"/>
                </a:cubicBezTo>
                <a:cubicBezTo>
                  <a:pt x="14198" y="3486"/>
                  <a:pt x="12455" y="3532"/>
                  <a:pt x="11084" y="3064"/>
                </a:cubicBezTo>
                <a:cubicBezTo>
                  <a:pt x="9699" y="2588"/>
                  <a:pt x="8554" y="1450"/>
                  <a:pt x="8082" y="65"/>
                </a:cubicBezTo>
                <a:cubicBezTo>
                  <a:pt x="8074" y="43"/>
                  <a:pt x="8067" y="22"/>
                  <a:pt x="8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10800000">
            <a:off x="-761753" y="-13"/>
            <a:ext cx="6283726" cy="5143520"/>
          </a:xfrm>
          <a:custGeom>
            <a:rect b="b" l="l" r="r" t="t"/>
            <a:pathLst>
              <a:path extrusionOk="0" h="30224" w="36924">
                <a:moveTo>
                  <a:pt x="1" y="0"/>
                </a:moveTo>
                <a:cubicBezTo>
                  <a:pt x="520" y="2312"/>
                  <a:pt x="2162" y="4395"/>
                  <a:pt x="4395" y="5225"/>
                </a:cubicBezTo>
                <a:cubicBezTo>
                  <a:pt x="5533" y="5651"/>
                  <a:pt x="6876" y="5837"/>
                  <a:pt x="7627" y="6796"/>
                </a:cubicBezTo>
                <a:cubicBezTo>
                  <a:pt x="8901" y="8425"/>
                  <a:pt x="7545" y="10998"/>
                  <a:pt x="8550" y="12802"/>
                </a:cubicBezTo>
                <a:cubicBezTo>
                  <a:pt x="9399" y="14323"/>
                  <a:pt x="11492" y="14591"/>
                  <a:pt x="12770" y="15779"/>
                </a:cubicBezTo>
                <a:cubicBezTo>
                  <a:pt x="13929" y="16864"/>
                  <a:pt x="14259" y="18578"/>
                  <a:pt x="14219" y="20167"/>
                </a:cubicBezTo>
                <a:cubicBezTo>
                  <a:pt x="14176" y="21756"/>
                  <a:pt x="13833" y="23331"/>
                  <a:pt x="13919" y="24920"/>
                </a:cubicBezTo>
                <a:cubicBezTo>
                  <a:pt x="14026" y="26813"/>
                  <a:pt x="14745" y="28627"/>
                  <a:pt x="15794" y="30223"/>
                </a:cubicBezTo>
                <a:lnTo>
                  <a:pt x="36924" y="30223"/>
                </a:lnTo>
                <a:lnTo>
                  <a:pt x="36924" y="23438"/>
                </a:lnTo>
                <a:cubicBezTo>
                  <a:pt x="36344" y="23574"/>
                  <a:pt x="35771" y="23717"/>
                  <a:pt x="35202" y="23839"/>
                </a:cubicBezTo>
                <a:cubicBezTo>
                  <a:pt x="33821" y="24143"/>
                  <a:pt x="32399" y="24335"/>
                  <a:pt x="30985" y="24335"/>
                </a:cubicBezTo>
                <a:cubicBezTo>
                  <a:pt x="29869" y="24335"/>
                  <a:pt x="28758" y="24215"/>
                  <a:pt x="27676" y="23935"/>
                </a:cubicBezTo>
                <a:cubicBezTo>
                  <a:pt x="25224" y="23295"/>
                  <a:pt x="22934" y="21756"/>
                  <a:pt x="21789" y="19498"/>
                </a:cubicBezTo>
                <a:cubicBezTo>
                  <a:pt x="21173" y="18284"/>
                  <a:pt x="20880" y="16881"/>
                  <a:pt x="19971" y="15872"/>
                </a:cubicBezTo>
                <a:cubicBezTo>
                  <a:pt x="17881" y="13557"/>
                  <a:pt x="13504" y="14290"/>
                  <a:pt x="11836" y="11653"/>
                </a:cubicBezTo>
                <a:cubicBezTo>
                  <a:pt x="10802" y="10021"/>
                  <a:pt x="11328" y="7759"/>
                  <a:pt x="10336" y="6102"/>
                </a:cubicBezTo>
                <a:cubicBezTo>
                  <a:pt x="9191" y="4180"/>
                  <a:pt x="6625" y="3722"/>
                  <a:pt x="5004" y="2319"/>
                </a:cubicBezTo>
                <a:cubicBezTo>
                  <a:pt x="4177" y="1607"/>
                  <a:pt x="3658" y="834"/>
                  <a:pt x="3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rot="10800000">
            <a:off x="2158023" y="237536"/>
            <a:ext cx="276713" cy="277223"/>
          </a:xfrm>
          <a:custGeom>
            <a:rect b="b" l="l" r="r" t="t"/>
            <a:pathLst>
              <a:path extrusionOk="0" h="1629" w="1626">
                <a:moveTo>
                  <a:pt x="813" y="0"/>
                </a:moveTo>
                <a:cubicBezTo>
                  <a:pt x="362" y="0"/>
                  <a:pt x="1" y="365"/>
                  <a:pt x="1" y="816"/>
                </a:cubicBezTo>
                <a:cubicBezTo>
                  <a:pt x="1" y="1264"/>
                  <a:pt x="362" y="1629"/>
                  <a:pt x="813" y="1629"/>
                </a:cubicBezTo>
                <a:cubicBezTo>
                  <a:pt x="1261" y="1629"/>
                  <a:pt x="1626" y="1264"/>
                  <a:pt x="1626" y="816"/>
                </a:cubicBezTo>
                <a:cubicBezTo>
                  <a:pt x="1626" y="365"/>
                  <a:pt x="1261" y="0"/>
                  <a:pt x="8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rot="10800000">
            <a:off x="-551075" y="1528697"/>
            <a:ext cx="154864" cy="155545"/>
          </a:xfrm>
          <a:custGeom>
            <a:rect b="b" l="l" r="r" t="t"/>
            <a:pathLst>
              <a:path extrusionOk="0" h="914" w="910">
                <a:moveTo>
                  <a:pt x="455" y="1"/>
                </a:moveTo>
                <a:cubicBezTo>
                  <a:pt x="201" y="1"/>
                  <a:pt x="0" y="205"/>
                  <a:pt x="0" y="455"/>
                </a:cubicBezTo>
                <a:cubicBezTo>
                  <a:pt x="0" y="710"/>
                  <a:pt x="201" y="914"/>
                  <a:pt x="455" y="914"/>
                </a:cubicBezTo>
                <a:cubicBezTo>
                  <a:pt x="705" y="914"/>
                  <a:pt x="909" y="710"/>
                  <a:pt x="909" y="455"/>
                </a:cubicBezTo>
                <a:cubicBezTo>
                  <a:pt x="909" y="205"/>
                  <a:pt x="705" y="1"/>
                  <a:pt x="4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rot="10800000">
            <a:off x="2503999" y="4051458"/>
            <a:ext cx="155374" cy="154864"/>
          </a:xfrm>
          <a:custGeom>
            <a:rect b="b" l="l" r="r" t="t"/>
            <a:pathLst>
              <a:path extrusionOk="0" h="910" w="913">
                <a:moveTo>
                  <a:pt x="458" y="1"/>
                </a:moveTo>
                <a:cubicBezTo>
                  <a:pt x="204" y="1"/>
                  <a:pt x="0" y="205"/>
                  <a:pt x="0" y="455"/>
                </a:cubicBezTo>
                <a:cubicBezTo>
                  <a:pt x="0" y="706"/>
                  <a:pt x="204" y="910"/>
                  <a:pt x="458" y="910"/>
                </a:cubicBezTo>
                <a:cubicBezTo>
                  <a:pt x="709" y="910"/>
                  <a:pt x="913" y="706"/>
                  <a:pt x="913" y="455"/>
                </a:cubicBezTo>
                <a:cubicBezTo>
                  <a:pt x="913" y="205"/>
                  <a:pt x="709"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rot="10800000">
            <a:off x="4896221" y="3967899"/>
            <a:ext cx="154864" cy="155545"/>
          </a:xfrm>
          <a:custGeom>
            <a:rect b="b" l="l" r="r" t="t"/>
            <a:pathLst>
              <a:path extrusionOk="0" h="914" w="910">
                <a:moveTo>
                  <a:pt x="455" y="1"/>
                </a:moveTo>
                <a:cubicBezTo>
                  <a:pt x="204" y="1"/>
                  <a:pt x="0" y="205"/>
                  <a:pt x="0" y="455"/>
                </a:cubicBezTo>
                <a:cubicBezTo>
                  <a:pt x="0" y="709"/>
                  <a:pt x="204" y="913"/>
                  <a:pt x="455" y="913"/>
                </a:cubicBezTo>
                <a:cubicBezTo>
                  <a:pt x="705" y="913"/>
                  <a:pt x="909" y="709"/>
                  <a:pt x="909" y="455"/>
                </a:cubicBezTo>
                <a:cubicBezTo>
                  <a:pt x="909" y="205"/>
                  <a:pt x="705" y="1"/>
                  <a:pt x="4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10800000">
            <a:off x="-464623" y="1760143"/>
            <a:ext cx="211534" cy="211534"/>
          </a:xfrm>
          <a:custGeom>
            <a:rect b="b" l="l" r="r" t="t"/>
            <a:pathLst>
              <a:path extrusionOk="0" h="1243" w="1243">
                <a:moveTo>
                  <a:pt x="623" y="1"/>
                </a:moveTo>
                <a:cubicBezTo>
                  <a:pt x="279" y="1"/>
                  <a:pt x="0" y="280"/>
                  <a:pt x="0" y="620"/>
                </a:cubicBezTo>
                <a:cubicBezTo>
                  <a:pt x="0" y="963"/>
                  <a:pt x="279" y="1243"/>
                  <a:pt x="623" y="1243"/>
                </a:cubicBezTo>
                <a:cubicBezTo>
                  <a:pt x="963" y="1243"/>
                  <a:pt x="1242" y="963"/>
                  <a:pt x="1242" y="620"/>
                </a:cubicBezTo>
                <a:cubicBezTo>
                  <a:pt x="1242" y="280"/>
                  <a:pt x="963" y="1"/>
                  <a:pt x="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10800000">
            <a:off x="-492022" y="2488517"/>
            <a:ext cx="211023" cy="211534"/>
          </a:xfrm>
          <a:custGeom>
            <a:rect b="b" l="l" r="r" t="t"/>
            <a:pathLst>
              <a:path extrusionOk="0" h="1243" w="1240">
                <a:moveTo>
                  <a:pt x="620" y="0"/>
                </a:moveTo>
                <a:cubicBezTo>
                  <a:pt x="276" y="0"/>
                  <a:pt x="1" y="280"/>
                  <a:pt x="1" y="623"/>
                </a:cubicBezTo>
                <a:cubicBezTo>
                  <a:pt x="1" y="967"/>
                  <a:pt x="276" y="1242"/>
                  <a:pt x="620" y="1242"/>
                </a:cubicBezTo>
                <a:cubicBezTo>
                  <a:pt x="964" y="1242"/>
                  <a:pt x="1239" y="967"/>
                  <a:pt x="1239" y="623"/>
                </a:cubicBezTo>
                <a:cubicBezTo>
                  <a:pt x="1239" y="280"/>
                  <a:pt x="964" y="0"/>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rot="10800000">
            <a:off x="5051081" y="4160795"/>
            <a:ext cx="210853" cy="211534"/>
          </a:xfrm>
          <a:custGeom>
            <a:rect b="b" l="l" r="r" t="t"/>
            <a:pathLst>
              <a:path extrusionOk="0" h="1243" w="1239">
                <a:moveTo>
                  <a:pt x="620" y="0"/>
                </a:moveTo>
                <a:cubicBezTo>
                  <a:pt x="276" y="0"/>
                  <a:pt x="1" y="276"/>
                  <a:pt x="1" y="620"/>
                </a:cubicBezTo>
                <a:cubicBezTo>
                  <a:pt x="1" y="963"/>
                  <a:pt x="276" y="1242"/>
                  <a:pt x="620" y="1242"/>
                </a:cubicBezTo>
                <a:cubicBezTo>
                  <a:pt x="963" y="1242"/>
                  <a:pt x="1239" y="963"/>
                  <a:pt x="1239" y="620"/>
                </a:cubicBezTo>
                <a:cubicBezTo>
                  <a:pt x="1239" y="276"/>
                  <a:pt x="963" y="0"/>
                  <a:pt x="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rot="10800000">
            <a:off x="3428417" y="1673692"/>
            <a:ext cx="211534" cy="211534"/>
          </a:xfrm>
          <a:custGeom>
            <a:rect b="b" l="l" r="r" t="t"/>
            <a:pathLst>
              <a:path extrusionOk="0" h="1243" w="1243">
                <a:moveTo>
                  <a:pt x="619" y="1"/>
                </a:moveTo>
                <a:cubicBezTo>
                  <a:pt x="276" y="1"/>
                  <a:pt x="0" y="276"/>
                  <a:pt x="0" y="620"/>
                </a:cubicBezTo>
                <a:cubicBezTo>
                  <a:pt x="0" y="964"/>
                  <a:pt x="276" y="1243"/>
                  <a:pt x="619" y="1243"/>
                </a:cubicBezTo>
                <a:cubicBezTo>
                  <a:pt x="963" y="1243"/>
                  <a:pt x="1242" y="964"/>
                  <a:pt x="1242" y="620"/>
                </a:cubicBezTo>
                <a:cubicBezTo>
                  <a:pt x="1242" y="276"/>
                  <a:pt x="963" y="1"/>
                  <a:pt x="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rot="10800000">
            <a:off x="3438798" y="2024434"/>
            <a:ext cx="150099" cy="149418"/>
          </a:xfrm>
          <a:custGeom>
            <a:rect b="b" l="l" r="r" t="t"/>
            <a:pathLst>
              <a:path extrusionOk="0" h="878" w="882">
                <a:moveTo>
                  <a:pt x="441" y="1"/>
                </a:moveTo>
                <a:cubicBezTo>
                  <a:pt x="198" y="1"/>
                  <a:pt x="1" y="197"/>
                  <a:pt x="1" y="437"/>
                </a:cubicBezTo>
                <a:cubicBezTo>
                  <a:pt x="1" y="681"/>
                  <a:pt x="198" y="877"/>
                  <a:pt x="441" y="877"/>
                </a:cubicBezTo>
                <a:cubicBezTo>
                  <a:pt x="684" y="877"/>
                  <a:pt x="881" y="681"/>
                  <a:pt x="881" y="437"/>
                </a:cubicBezTo>
                <a:cubicBezTo>
                  <a:pt x="881" y="197"/>
                  <a:pt x="684"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rot="10800000">
            <a:off x="2117860" y="1129793"/>
            <a:ext cx="198090" cy="197409"/>
          </a:xfrm>
          <a:custGeom>
            <a:rect b="b" l="l" r="r" t="t"/>
            <a:pathLst>
              <a:path extrusionOk="0" h="1160" w="1164">
                <a:moveTo>
                  <a:pt x="584" y="0"/>
                </a:moveTo>
                <a:cubicBezTo>
                  <a:pt x="262" y="0"/>
                  <a:pt x="1" y="258"/>
                  <a:pt x="1" y="580"/>
                </a:cubicBezTo>
                <a:cubicBezTo>
                  <a:pt x="1" y="902"/>
                  <a:pt x="262" y="1160"/>
                  <a:pt x="584" y="1160"/>
                </a:cubicBezTo>
                <a:cubicBezTo>
                  <a:pt x="906" y="1160"/>
                  <a:pt x="1164" y="902"/>
                  <a:pt x="1164" y="580"/>
                </a:cubicBezTo>
                <a:cubicBezTo>
                  <a:pt x="1164" y="258"/>
                  <a:pt x="906"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rot="10800000">
            <a:off x="677456" y="2367349"/>
            <a:ext cx="198090" cy="198090"/>
          </a:xfrm>
          <a:custGeom>
            <a:rect b="b" l="l" r="r" t="t"/>
            <a:pathLst>
              <a:path extrusionOk="0" h="1164" w="1164">
                <a:moveTo>
                  <a:pt x="580" y="0"/>
                </a:moveTo>
                <a:cubicBezTo>
                  <a:pt x="258" y="0"/>
                  <a:pt x="1" y="262"/>
                  <a:pt x="1" y="580"/>
                </a:cubicBezTo>
                <a:cubicBezTo>
                  <a:pt x="1" y="902"/>
                  <a:pt x="258" y="1163"/>
                  <a:pt x="580" y="1163"/>
                </a:cubicBezTo>
                <a:cubicBezTo>
                  <a:pt x="903" y="1163"/>
                  <a:pt x="1164" y="902"/>
                  <a:pt x="1164" y="580"/>
                </a:cubicBezTo>
                <a:cubicBezTo>
                  <a:pt x="1164" y="262"/>
                  <a:pt x="903" y="0"/>
                  <a:pt x="5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6"/>
          <p:cNvGrpSpPr/>
          <p:nvPr/>
        </p:nvGrpSpPr>
        <p:grpSpPr>
          <a:xfrm flipH="1">
            <a:off x="-762010" y="3389619"/>
            <a:ext cx="2513867" cy="1753885"/>
            <a:chOff x="5527403" y="4013725"/>
            <a:chExt cx="971580" cy="677856"/>
          </a:xfrm>
        </p:grpSpPr>
        <p:sp>
          <p:nvSpPr>
            <p:cNvPr id="110" name="Google Shape;110;p6"/>
            <p:cNvSpPr/>
            <p:nvPr/>
          </p:nvSpPr>
          <p:spPr>
            <a:xfrm>
              <a:off x="5527403" y="4013725"/>
              <a:ext cx="971580" cy="677856"/>
            </a:xfrm>
            <a:custGeom>
              <a:rect b="b" l="l" r="r" t="t"/>
              <a:pathLst>
                <a:path extrusionOk="0" h="8465" w="12133">
                  <a:moveTo>
                    <a:pt x="12133" y="1"/>
                  </a:moveTo>
                  <a:cubicBezTo>
                    <a:pt x="11686" y="44"/>
                    <a:pt x="11242" y="105"/>
                    <a:pt x="10798" y="183"/>
                  </a:cubicBezTo>
                  <a:cubicBezTo>
                    <a:pt x="7949" y="699"/>
                    <a:pt x="5211" y="2051"/>
                    <a:pt x="3286" y="4213"/>
                  </a:cubicBezTo>
                  <a:cubicBezTo>
                    <a:pt x="2144" y="5494"/>
                    <a:pt x="1310" y="7026"/>
                    <a:pt x="162" y="8293"/>
                  </a:cubicBezTo>
                  <a:cubicBezTo>
                    <a:pt x="108" y="8350"/>
                    <a:pt x="54" y="8407"/>
                    <a:pt x="1" y="8465"/>
                  </a:cubicBezTo>
                  <a:lnTo>
                    <a:pt x="12133" y="8465"/>
                  </a:lnTo>
                  <a:lnTo>
                    <a:pt x="121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5809434" y="4238100"/>
              <a:ext cx="689547" cy="453479"/>
            </a:xfrm>
            <a:custGeom>
              <a:rect b="b" l="l" r="r" t="t"/>
              <a:pathLst>
                <a:path extrusionOk="0" h="5663" w="8611">
                  <a:moveTo>
                    <a:pt x="8611" y="1"/>
                  </a:moveTo>
                  <a:cubicBezTo>
                    <a:pt x="5830" y="541"/>
                    <a:pt x="3171" y="1883"/>
                    <a:pt x="1292" y="3995"/>
                  </a:cubicBezTo>
                  <a:cubicBezTo>
                    <a:pt x="823" y="4521"/>
                    <a:pt x="408" y="5086"/>
                    <a:pt x="0" y="5663"/>
                  </a:cubicBezTo>
                  <a:lnTo>
                    <a:pt x="8611" y="5663"/>
                  </a:lnTo>
                  <a:lnTo>
                    <a:pt x="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6"/>
          <p:cNvSpPr txBox="1"/>
          <p:nvPr>
            <p:ph type="title"/>
          </p:nvPr>
        </p:nvSpPr>
        <p:spPr>
          <a:xfrm>
            <a:off x="428050" y="1306638"/>
            <a:ext cx="3055500" cy="1114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13" name="Google Shape;113;p6"/>
          <p:cNvSpPr txBox="1"/>
          <p:nvPr>
            <p:ph idx="1" type="subTitle"/>
          </p:nvPr>
        </p:nvSpPr>
        <p:spPr>
          <a:xfrm>
            <a:off x="428050" y="2722338"/>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BCCE8"/>
                </a:solidFill>
              </a:defRPr>
            </a:lvl1pPr>
            <a:lvl2pPr lvl="1" rtl="0">
              <a:spcBef>
                <a:spcPts val="0"/>
              </a:spcBef>
              <a:spcAft>
                <a:spcPts val="0"/>
              </a:spcAft>
              <a:buNone/>
              <a:defRPr>
                <a:solidFill>
                  <a:srgbClr val="FBCCE8"/>
                </a:solidFill>
              </a:defRPr>
            </a:lvl2pPr>
            <a:lvl3pPr lvl="2" rtl="0">
              <a:spcBef>
                <a:spcPts val="0"/>
              </a:spcBef>
              <a:spcAft>
                <a:spcPts val="0"/>
              </a:spcAft>
              <a:buNone/>
              <a:defRPr>
                <a:solidFill>
                  <a:srgbClr val="FBCCE8"/>
                </a:solidFill>
              </a:defRPr>
            </a:lvl3pPr>
            <a:lvl4pPr lvl="3" rtl="0">
              <a:spcBef>
                <a:spcPts val="0"/>
              </a:spcBef>
              <a:spcAft>
                <a:spcPts val="0"/>
              </a:spcAft>
              <a:buNone/>
              <a:defRPr>
                <a:solidFill>
                  <a:srgbClr val="FBCCE8"/>
                </a:solidFill>
              </a:defRPr>
            </a:lvl4pPr>
            <a:lvl5pPr lvl="4" rtl="0">
              <a:spcBef>
                <a:spcPts val="0"/>
              </a:spcBef>
              <a:spcAft>
                <a:spcPts val="0"/>
              </a:spcAft>
              <a:buNone/>
              <a:defRPr>
                <a:solidFill>
                  <a:srgbClr val="FBCCE8"/>
                </a:solidFill>
              </a:defRPr>
            </a:lvl5pPr>
            <a:lvl6pPr lvl="5" rtl="0">
              <a:spcBef>
                <a:spcPts val="0"/>
              </a:spcBef>
              <a:spcAft>
                <a:spcPts val="0"/>
              </a:spcAft>
              <a:buNone/>
              <a:defRPr>
                <a:solidFill>
                  <a:srgbClr val="FBCCE8"/>
                </a:solidFill>
              </a:defRPr>
            </a:lvl6pPr>
            <a:lvl7pPr lvl="6" rtl="0">
              <a:spcBef>
                <a:spcPts val="0"/>
              </a:spcBef>
              <a:spcAft>
                <a:spcPts val="0"/>
              </a:spcAft>
              <a:buNone/>
              <a:defRPr>
                <a:solidFill>
                  <a:srgbClr val="FBCCE8"/>
                </a:solidFill>
              </a:defRPr>
            </a:lvl7pPr>
            <a:lvl8pPr lvl="7" rtl="0">
              <a:spcBef>
                <a:spcPts val="0"/>
              </a:spcBef>
              <a:spcAft>
                <a:spcPts val="0"/>
              </a:spcAft>
              <a:buNone/>
              <a:defRPr>
                <a:solidFill>
                  <a:srgbClr val="FBCCE8"/>
                </a:solidFill>
              </a:defRPr>
            </a:lvl8pPr>
            <a:lvl9pPr lvl="8" rtl="0">
              <a:spcBef>
                <a:spcPts val="0"/>
              </a:spcBef>
              <a:spcAft>
                <a:spcPts val="0"/>
              </a:spcAft>
              <a:buNone/>
              <a:defRPr>
                <a:solidFill>
                  <a:srgbClr val="FBCCE8"/>
                </a:solidFill>
              </a:defRPr>
            </a:lvl9pPr>
          </a:lstStyle>
          <a:p/>
        </p:txBody>
      </p:sp>
      <p:cxnSp>
        <p:nvCxnSpPr>
          <p:cNvPr id="114" name="Google Shape;114;p6"/>
          <p:cNvCxnSpPr/>
          <p:nvPr/>
        </p:nvCxnSpPr>
        <p:spPr>
          <a:xfrm>
            <a:off x="539994" y="2571742"/>
            <a:ext cx="1214400" cy="0"/>
          </a:xfrm>
          <a:prstGeom prst="straightConnector1">
            <a:avLst/>
          </a:prstGeom>
          <a:noFill/>
          <a:ln cap="rnd" cmpd="sng" w="19050">
            <a:solidFill>
              <a:schemeClr val="l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spTree>
      <p:nvGrpSpPr>
        <p:cNvPr id="115" name="Shape 115"/>
        <p:cNvGrpSpPr/>
        <p:nvPr/>
      </p:nvGrpSpPr>
      <p:grpSpPr>
        <a:xfrm>
          <a:off x="0" y="0"/>
          <a:ext cx="0" cy="0"/>
          <a:chOff x="0" y="0"/>
          <a:chExt cx="0" cy="0"/>
        </a:xfrm>
      </p:grpSpPr>
      <p:sp>
        <p:nvSpPr>
          <p:cNvPr id="116" name="Google Shape;116;p7"/>
          <p:cNvSpPr/>
          <p:nvPr/>
        </p:nvSpPr>
        <p:spPr>
          <a:xfrm>
            <a:off x="-2" y="0"/>
            <a:ext cx="9144057" cy="5181678"/>
          </a:xfrm>
          <a:custGeom>
            <a:rect b="b" l="l" r="r" t="t"/>
            <a:pathLst>
              <a:path extrusionOk="0" h="30224" w="53336">
                <a:moveTo>
                  <a:pt x="0" y="0"/>
                </a:moveTo>
                <a:lnTo>
                  <a:pt x="0" y="30224"/>
                </a:lnTo>
                <a:lnTo>
                  <a:pt x="53336" y="30224"/>
                </a:lnTo>
                <a:lnTo>
                  <a:pt x="533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193087" y="0"/>
            <a:ext cx="4950917" cy="5181678"/>
          </a:xfrm>
          <a:custGeom>
            <a:rect b="b" l="l" r="r" t="t"/>
            <a:pathLst>
              <a:path extrusionOk="0" h="30224" w="28878">
                <a:moveTo>
                  <a:pt x="13399" y="0"/>
                </a:moveTo>
                <a:cubicBezTo>
                  <a:pt x="13478" y="83"/>
                  <a:pt x="13553" y="169"/>
                  <a:pt x="13628" y="254"/>
                </a:cubicBezTo>
                <a:cubicBezTo>
                  <a:pt x="15078" y="1929"/>
                  <a:pt x="15854" y="4105"/>
                  <a:pt x="16166" y="6299"/>
                </a:cubicBezTo>
                <a:cubicBezTo>
                  <a:pt x="16570" y="9159"/>
                  <a:pt x="16194" y="12193"/>
                  <a:pt x="14713" y="14674"/>
                </a:cubicBezTo>
                <a:cubicBezTo>
                  <a:pt x="13056" y="17454"/>
                  <a:pt x="10218" y="19280"/>
                  <a:pt x="7526" y="21080"/>
                </a:cubicBezTo>
                <a:cubicBezTo>
                  <a:pt x="4835" y="22876"/>
                  <a:pt x="2076" y="24891"/>
                  <a:pt x="730" y="27837"/>
                </a:cubicBezTo>
                <a:cubicBezTo>
                  <a:pt x="383" y="28599"/>
                  <a:pt x="143" y="29401"/>
                  <a:pt x="0" y="30224"/>
                </a:cubicBezTo>
                <a:lnTo>
                  <a:pt x="28878" y="30224"/>
                </a:lnTo>
                <a:lnTo>
                  <a:pt x="288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6529477" y="3963031"/>
            <a:ext cx="2614498" cy="1218613"/>
          </a:xfrm>
          <a:custGeom>
            <a:rect b="b" l="l" r="r" t="t"/>
            <a:pathLst>
              <a:path extrusionOk="0" h="7108" w="15250">
                <a:moveTo>
                  <a:pt x="15250" y="0"/>
                </a:moveTo>
                <a:cubicBezTo>
                  <a:pt x="15107" y="0"/>
                  <a:pt x="14964" y="0"/>
                  <a:pt x="14820" y="4"/>
                </a:cubicBezTo>
                <a:cubicBezTo>
                  <a:pt x="11582" y="61"/>
                  <a:pt x="8285" y="555"/>
                  <a:pt x="5394" y="2019"/>
                </a:cubicBezTo>
                <a:cubicBezTo>
                  <a:pt x="3153" y="3146"/>
                  <a:pt x="1174" y="4917"/>
                  <a:pt x="0" y="7108"/>
                </a:cubicBezTo>
                <a:lnTo>
                  <a:pt x="15250" y="7108"/>
                </a:lnTo>
                <a:lnTo>
                  <a:pt x="152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673156" y="352140"/>
            <a:ext cx="1181925" cy="1181925"/>
          </a:xfrm>
          <a:custGeom>
            <a:rect b="b" l="l" r="r" t="t"/>
            <a:pathLst>
              <a:path extrusionOk="0" h="6894" w="6894">
                <a:moveTo>
                  <a:pt x="3447" y="1"/>
                </a:moveTo>
                <a:cubicBezTo>
                  <a:pt x="1543" y="1"/>
                  <a:pt x="0" y="1543"/>
                  <a:pt x="0" y="3447"/>
                </a:cubicBezTo>
                <a:cubicBezTo>
                  <a:pt x="0" y="5351"/>
                  <a:pt x="1543" y="6893"/>
                  <a:pt x="3447" y="6893"/>
                </a:cubicBezTo>
                <a:cubicBezTo>
                  <a:pt x="5351" y="6893"/>
                  <a:pt x="6893" y="5351"/>
                  <a:pt x="6893" y="3447"/>
                </a:cubicBezTo>
                <a:cubicBezTo>
                  <a:pt x="6893" y="1543"/>
                  <a:pt x="5351" y="1"/>
                  <a:pt x="3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ph idx="1" type="subTitle"/>
          </p:nvPr>
        </p:nvSpPr>
        <p:spPr>
          <a:xfrm>
            <a:off x="1293750" y="1598275"/>
            <a:ext cx="6490500" cy="2100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solidFill>
                  <a:schemeClr val="lt1"/>
                </a:solidFill>
                <a:latin typeface="Open Sans Light"/>
                <a:ea typeface="Open Sans Light"/>
                <a:cs typeface="Open Sans Light"/>
                <a:sym typeface="Open Sans Light"/>
              </a:defRPr>
            </a:lvl1pPr>
            <a:lvl2pPr lvl="1" algn="ctr">
              <a:spcBef>
                <a:spcPts val="0"/>
              </a:spcBef>
              <a:spcAft>
                <a:spcPts val="0"/>
              </a:spcAft>
              <a:buNone/>
              <a:defRPr sz="3600">
                <a:solidFill>
                  <a:schemeClr val="lt1"/>
                </a:solidFill>
                <a:latin typeface="Open Sans Light"/>
                <a:ea typeface="Open Sans Light"/>
                <a:cs typeface="Open Sans Light"/>
                <a:sym typeface="Open Sans Light"/>
              </a:defRPr>
            </a:lvl2pPr>
            <a:lvl3pPr lvl="2" algn="ctr">
              <a:spcBef>
                <a:spcPts val="0"/>
              </a:spcBef>
              <a:spcAft>
                <a:spcPts val="0"/>
              </a:spcAft>
              <a:buNone/>
              <a:defRPr sz="3600">
                <a:solidFill>
                  <a:schemeClr val="lt1"/>
                </a:solidFill>
                <a:latin typeface="Open Sans Light"/>
                <a:ea typeface="Open Sans Light"/>
                <a:cs typeface="Open Sans Light"/>
                <a:sym typeface="Open Sans Light"/>
              </a:defRPr>
            </a:lvl3pPr>
            <a:lvl4pPr lvl="3" algn="ctr">
              <a:spcBef>
                <a:spcPts val="0"/>
              </a:spcBef>
              <a:spcAft>
                <a:spcPts val="0"/>
              </a:spcAft>
              <a:buNone/>
              <a:defRPr sz="3600">
                <a:solidFill>
                  <a:schemeClr val="lt1"/>
                </a:solidFill>
                <a:latin typeface="Open Sans Light"/>
                <a:ea typeface="Open Sans Light"/>
                <a:cs typeface="Open Sans Light"/>
                <a:sym typeface="Open Sans Light"/>
              </a:defRPr>
            </a:lvl4pPr>
            <a:lvl5pPr lvl="4" algn="ctr">
              <a:spcBef>
                <a:spcPts val="0"/>
              </a:spcBef>
              <a:spcAft>
                <a:spcPts val="0"/>
              </a:spcAft>
              <a:buNone/>
              <a:defRPr sz="3600">
                <a:solidFill>
                  <a:schemeClr val="lt1"/>
                </a:solidFill>
                <a:latin typeface="Open Sans Light"/>
                <a:ea typeface="Open Sans Light"/>
                <a:cs typeface="Open Sans Light"/>
                <a:sym typeface="Open Sans Light"/>
              </a:defRPr>
            </a:lvl5pPr>
            <a:lvl6pPr lvl="5" algn="ctr">
              <a:spcBef>
                <a:spcPts val="0"/>
              </a:spcBef>
              <a:spcAft>
                <a:spcPts val="0"/>
              </a:spcAft>
              <a:buNone/>
              <a:defRPr sz="3600">
                <a:solidFill>
                  <a:schemeClr val="lt1"/>
                </a:solidFill>
                <a:latin typeface="Open Sans Light"/>
                <a:ea typeface="Open Sans Light"/>
                <a:cs typeface="Open Sans Light"/>
                <a:sym typeface="Open Sans Light"/>
              </a:defRPr>
            </a:lvl6pPr>
            <a:lvl7pPr lvl="6" algn="ctr">
              <a:spcBef>
                <a:spcPts val="0"/>
              </a:spcBef>
              <a:spcAft>
                <a:spcPts val="0"/>
              </a:spcAft>
              <a:buNone/>
              <a:defRPr sz="3600">
                <a:solidFill>
                  <a:schemeClr val="lt1"/>
                </a:solidFill>
                <a:latin typeface="Open Sans Light"/>
                <a:ea typeface="Open Sans Light"/>
                <a:cs typeface="Open Sans Light"/>
                <a:sym typeface="Open Sans Light"/>
              </a:defRPr>
            </a:lvl7pPr>
            <a:lvl8pPr lvl="7" algn="ctr">
              <a:spcBef>
                <a:spcPts val="0"/>
              </a:spcBef>
              <a:spcAft>
                <a:spcPts val="0"/>
              </a:spcAft>
              <a:buNone/>
              <a:defRPr sz="3600">
                <a:solidFill>
                  <a:schemeClr val="lt1"/>
                </a:solidFill>
                <a:latin typeface="Open Sans Light"/>
                <a:ea typeface="Open Sans Light"/>
                <a:cs typeface="Open Sans Light"/>
                <a:sym typeface="Open Sans Light"/>
              </a:defRPr>
            </a:lvl8pPr>
            <a:lvl9pPr lvl="8" algn="ctr">
              <a:spcBef>
                <a:spcPts val="0"/>
              </a:spcBef>
              <a:spcAft>
                <a:spcPts val="0"/>
              </a:spcAft>
              <a:buNone/>
              <a:defRPr sz="3600">
                <a:solidFill>
                  <a:schemeClr val="lt1"/>
                </a:solidFill>
                <a:latin typeface="Open Sans Light"/>
                <a:ea typeface="Open Sans Light"/>
                <a:cs typeface="Open Sans Light"/>
                <a:sym typeface="Open Sans Light"/>
              </a:defRPr>
            </a:lvl9pPr>
          </a:lstStyle>
          <a:p/>
        </p:txBody>
      </p:sp>
      <p:sp>
        <p:nvSpPr>
          <p:cNvPr id="121" name="Google Shape;121;p7"/>
          <p:cNvSpPr txBox="1"/>
          <p:nvPr>
            <p:ph idx="2" type="subTitle"/>
          </p:nvPr>
        </p:nvSpPr>
        <p:spPr>
          <a:xfrm>
            <a:off x="4809135" y="3519283"/>
            <a:ext cx="1994400" cy="261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FBCCE8"/>
                </a:solidFill>
              </a:defRPr>
            </a:lvl1pPr>
            <a:lvl2pPr lvl="1" rtl="0" algn="r">
              <a:spcBef>
                <a:spcPts val="0"/>
              </a:spcBef>
              <a:spcAft>
                <a:spcPts val="0"/>
              </a:spcAft>
              <a:buNone/>
              <a:defRPr>
                <a:solidFill>
                  <a:srgbClr val="FBCCE8"/>
                </a:solidFill>
              </a:defRPr>
            </a:lvl2pPr>
            <a:lvl3pPr lvl="2" rtl="0" algn="r">
              <a:spcBef>
                <a:spcPts val="0"/>
              </a:spcBef>
              <a:spcAft>
                <a:spcPts val="0"/>
              </a:spcAft>
              <a:buNone/>
              <a:defRPr>
                <a:solidFill>
                  <a:srgbClr val="FBCCE8"/>
                </a:solidFill>
              </a:defRPr>
            </a:lvl3pPr>
            <a:lvl4pPr lvl="3" rtl="0" algn="r">
              <a:spcBef>
                <a:spcPts val="0"/>
              </a:spcBef>
              <a:spcAft>
                <a:spcPts val="0"/>
              </a:spcAft>
              <a:buNone/>
              <a:defRPr>
                <a:solidFill>
                  <a:srgbClr val="FBCCE8"/>
                </a:solidFill>
              </a:defRPr>
            </a:lvl4pPr>
            <a:lvl5pPr lvl="4" rtl="0" algn="r">
              <a:spcBef>
                <a:spcPts val="0"/>
              </a:spcBef>
              <a:spcAft>
                <a:spcPts val="0"/>
              </a:spcAft>
              <a:buNone/>
              <a:defRPr>
                <a:solidFill>
                  <a:srgbClr val="FBCCE8"/>
                </a:solidFill>
              </a:defRPr>
            </a:lvl5pPr>
            <a:lvl6pPr lvl="5" rtl="0" algn="r">
              <a:spcBef>
                <a:spcPts val="0"/>
              </a:spcBef>
              <a:spcAft>
                <a:spcPts val="0"/>
              </a:spcAft>
              <a:buNone/>
              <a:defRPr>
                <a:solidFill>
                  <a:srgbClr val="FBCCE8"/>
                </a:solidFill>
              </a:defRPr>
            </a:lvl6pPr>
            <a:lvl7pPr lvl="6" rtl="0" algn="r">
              <a:spcBef>
                <a:spcPts val="0"/>
              </a:spcBef>
              <a:spcAft>
                <a:spcPts val="0"/>
              </a:spcAft>
              <a:buNone/>
              <a:defRPr>
                <a:solidFill>
                  <a:srgbClr val="FBCCE8"/>
                </a:solidFill>
              </a:defRPr>
            </a:lvl7pPr>
            <a:lvl8pPr lvl="7" rtl="0" algn="r">
              <a:spcBef>
                <a:spcPts val="0"/>
              </a:spcBef>
              <a:spcAft>
                <a:spcPts val="0"/>
              </a:spcAft>
              <a:buNone/>
              <a:defRPr>
                <a:solidFill>
                  <a:srgbClr val="FBCCE8"/>
                </a:solidFill>
              </a:defRPr>
            </a:lvl8pPr>
            <a:lvl9pPr lvl="8" rtl="0" algn="r">
              <a:spcBef>
                <a:spcPts val="0"/>
              </a:spcBef>
              <a:spcAft>
                <a:spcPts val="0"/>
              </a:spcAft>
              <a:buNone/>
              <a:defRPr>
                <a:solidFill>
                  <a:srgbClr val="FBCCE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amp; Summary" type="tx">
  <p:cSld name="TITLE_AND_BODY">
    <p:spTree>
      <p:nvGrpSpPr>
        <p:cNvPr id="122" name="Shape 122"/>
        <p:cNvGrpSpPr/>
        <p:nvPr/>
      </p:nvGrpSpPr>
      <p:grpSpPr>
        <a:xfrm>
          <a:off x="0" y="0"/>
          <a:ext cx="0" cy="0"/>
          <a:chOff x="0" y="0"/>
          <a:chExt cx="0" cy="0"/>
        </a:xfrm>
      </p:grpSpPr>
      <p:sp>
        <p:nvSpPr>
          <p:cNvPr id="123" name="Google Shape;123;p8"/>
          <p:cNvSpPr/>
          <p:nvPr/>
        </p:nvSpPr>
        <p:spPr>
          <a:xfrm>
            <a:off x="0" y="-25"/>
            <a:ext cx="4914148" cy="5143533"/>
          </a:xfrm>
          <a:custGeom>
            <a:rect b="b" l="l" r="r" t="t"/>
            <a:pathLst>
              <a:path extrusionOk="0" h="30361" w="29007">
                <a:moveTo>
                  <a:pt x="0" y="1"/>
                </a:moveTo>
                <a:lnTo>
                  <a:pt x="0" y="30360"/>
                </a:lnTo>
                <a:lnTo>
                  <a:pt x="15547" y="30360"/>
                </a:lnTo>
                <a:cubicBezTo>
                  <a:pt x="15471" y="30274"/>
                  <a:pt x="15393" y="30192"/>
                  <a:pt x="15318" y="30106"/>
                </a:cubicBezTo>
                <a:cubicBezTo>
                  <a:pt x="13861" y="28420"/>
                  <a:pt x="13081" y="26234"/>
                  <a:pt x="12769" y="24029"/>
                </a:cubicBezTo>
                <a:cubicBezTo>
                  <a:pt x="12365" y="21159"/>
                  <a:pt x="12744" y="18110"/>
                  <a:pt x="14230" y="15619"/>
                </a:cubicBezTo>
                <a:cubicBezTo>
                  <a:pt x="15897" y="12827"/>
                  <a:pt x="18746" y="10995"/>
                  <a:pt x="21448" y="9184"/>
                </a:cubicBezTo>
                <a:cubicBezTo>
                  <a:pt x="24154" y="7377"/>
                  <a:pt x="26924" y="5355"/>
                  <a:pt x="28273" y="2399"/>
                </a:cubicBezTo>
                <a:cubicBezTo>
                  <a:pt x="28624" y="1629"/>
                  <a:pt x="28864" y="824"/>
                  <a:pt x="29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0" y="-25"/>
            <a:ext cx="2595738" cy="1209775"/>
          </a:xfrm>
          <a:custGeom>
            <a:rect b="b" l="l" r="r" t="t"/>
            <a:pathLst>
              <a:path extrusionOk="0" h="7141" w="15322">
                <a:moveTo>
                  <a:pt x="0" y="1"/>
                </a:moveTo>
                <a:lnTo>
                  <a:pt x="0" y="7141"/>
                </a:lnTo>
                <a:cubicBezTo>
                  <a:pt x="143" y="7141"/>
                  <a:pt x="290" y="7137"/>
                  <a:pt x="433" y="7133"/>
                </a:cubicBezTo>
                <a:cubicBezTo>
                  <a:pt x="3686" y="7076"/>
                  <a:pt x="6997" y="6579"/>
                  <a:pt x="9903" y="5111"/>
                </a:cubicBezTo>
                <a:cubicBezTo>
                  <a:pt x="12150" y="3977"/>
                  <a:pt x="14140" y="2202"/>
                  <a:pt x="153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287322" y="3620297"/>
            <a:ext cx="1173351" cy="1173351"/>
          </a:xfrm>
          <a:custGeom>
            <a:rect b="b" l="l" r="r" t="t"/>
            <a:pathLst>
              <a:path extrusionOk="0" h="6926" w="6926">
                <a:moveTo>
                  <a:pt x="3461" y="0"/>
                </a:moveTo>
                <a:cubicBezTo>
                  <a:pt x="1550" y="0"/>
                  <a:pt x="0" y="1550"/>
                  <a:pt x="0" y="3461"/>
                </a:cubicBezTo>
                <a:cubicBezTo>
                  <a:pt x="0" y="5375"/>
                  <a:pt x="1550" y="6925"/>
                  <a:pt x="3461" y="6925"/>
                </a:cubicBezTo>
                <a:cubicBezTo>
                  <a:pt x="5372" y="6925"/>
                  <a:pt x="6926" y="5375"/>
                  <a:pt x="6926" y="3461"/>
                </a:cubicBezTo>
                <a:cubicBezTo>
                  <a:pt x="6926" y="1550"/>
                  <a:pt x="5372" y="0"/>
                  <a:pt x="3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txBox="1"/>
          <p:nvPr>
            <p:ph type="title"/>
          </p:nvPr>
        </p:nvSpPr>
        <p:spPr>
          <a:xfrm>
            <a:off x="431490" y="678303"/>
            <a:ext cx="2082900" cy="2234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Font typeface="Open Sans ExtraBold"/>
              <a:buNone/>
              <a:defRPr b="0" sz="3600">
                <a:solidFill>
                  <a:schemeClr val="lt1"/>
                </a:solidFill>
                <a:latin typeface="Open Sans ExtraBold"/>
                <a:ea typeface="Open Sans ExtraBold"/>
                <a:cs typeface="Open Sans ExtraBold"/>
                <a:sym typeface="Open Sans ExtraBold"/>
              </a:defRPr>
            </a:lvl1pPr>
            <a:lvl2pPr lvl="1">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2pPr>
            <a:lvl3pPr lvl="2">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3pPr>
            <a:lvl4pPr lvl="3">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4pPr>
            <a:lvl5pPr lvl="4">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5pPr>
            <a:lvl6pPr lvl="5">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6pPr>
            <a:lvl7pPr lvl="6">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7pPr>
            <a:lvl8pPr lvl="7">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8pPr>
            <a:lvl9pPr lvl="8">
              <a:spcBef>
                <a:spcPts val="0"/>
              </a:spcBef>
              <a:spcAft>
                <a:spcPts val="0"/>
              </a:spcAft>
              <a:buClr>
                <a:schemeClr val="lt1"/>
              </a:buClr>
              <a:buSzPts val="3600"/>
              <a:buFont typeface="Montserrat ExtraLight"/>
              <a:buNone/>
              <a:defRPr b="0" sz="3600">
                <a:solidFill>
                  <a:schemeClr val="lt1"/>
                </a:solidFill>
                <a:latin typeface="Montserrat ExtraLight"/>
                <a:ea typeface="Montserrat ExtraLight"/>
                <a:cs typeface="Montserrat ExtraLight"/>
                <a:sym typeface="Montserrat ExtraLight"/>
              </a:defRPr>
            </a:lvl9pPr>
          </a:lstStyle>
          <a:p/>
        </p:txBody>
      </p:sp>
      <p:sp>
        <p:nvSpPr>
          <p:cNvPr id="127" name="Google Shape;127;p8"/>
          <p:cNvSpPr txBox="1"/>
          <p:nvPr>
            <p:ph idx="1" type="subTitle"/>
          </p:nvPr>
        </p:nvSpPr>
        <p:spPr>
          <a:xfrm>
            <a:off x="2474900" y="2925575"/>
            <a:ext cx="1932600" cy="446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None/>
              <a:defRPr b="1">
                <a:solidFill>
                  <a:schemeClr val="accent5"/>
                </a:solidFill>
                <a:latin typeface="Open Sans"/>
                <a:ea typeface="Open Sans"/>
                <a:cs typeface="Open Sans"/>
                <a:sym typeface="Open Sans"/>
              </a:defRPr>
            </a:lvl1pPr>
            <a:lvl2pPr lvl="1">
              <a:spcBef>
                <a:spcPts val="0"/>
              </a:spcBef>
              <a:spcAft>
                <a:spcPts val="0"/>
              </a:spcAft>
              <a:buNone/>
              <a:defRPr b="1">
                <a:solidFill>
                  <a:schemeClr val="accent5"/>
                </a:solidFill>
                <a:latin typeface="Open Sans"/>
                <a:ea typeface="Open Sans"/>
                <a:cs typeface="Open Sans"/>
                <a:sym typeface="Open Sans"/>
              </a:defRPr>
            </a:lvl2pPr>
            <a:lvl3pPr lvl="2">
              <a:spcBef>
                <a:spcPts val="0"/>
              </a:spcBef>
              <a:spcAft>
                <a:spcPts val="0"/>
              </a:spcAft>
              <a:buNone/>
              <a:defRPr b="1">
                <a:solidFill>
                  <a:schemeClr val="accent5"/>
                </a:solidFill>
                <a:latin typeface="Open Sans"/>
                <a:ea typeface="Open Sans"/>
                <a:cs typeface="Open Sans"/>
                <a:sym typeface="Open Sans"/>
              </a:defRPr>
            </a:lvl3pPr>
            <a:lvl4pPr lvl="3">
              <a:spcBef>
                <a:spcPts val="0"/>
              </a:spcBef>
              <a:spcAft>
                <a:spcPts val="0"/>
              </a:spcAft>
              <a:buNone/>
              <a:defRPr b="1">
                <a:solidFill>
                  <a:schemeClr val="accent5"/>
                </a:solidFill>
                <a:latin typeface="Open Sans"/>
                <a:ea typeface="Open Sans"/>
                <a:cs typeface="Open Sans"/>
                <a:sym typeface="Open Sans"/>
              </a:defRPr>
            </a:lvl4pPr>
            <a:lvl5pPr lvl="4">
              <a:spcBef>
                <a:spcPts val="0"/>
              </a:spcBef>
              <a:spcAft>
                <a:spcPts val="0"/>
              </a:spcAft>
              <a:buNone/>
              <a:defRPr b="1">
                <a:solidFill>
                  <a:schemeClr val="accent5"/>
                </a:solidFill>
                <a:latin typeface="Open Sans"/>
                <a:ea typeface="Open Sans"/>
                <a:cs typeface="Open Sans"/>
                <a:sym typeface="Open Sans"/>
              </a:defRPr>
            </a:lvl5pPr>
            <a:lvl6pPr lvl="5">
              <a:spcBef>
                <a:spcPts val="0"/>
              </a:spcBef>
              <a:spcAft>
                <a:spcPts val="0"/>
              </a:spcAft>
              <a:buNone/>
              <a:defRPr b="1">
                <a:solidFill>
                  <a:schemeClr val="accent5"/>
                </a:solidFill>
                <a:latin typeface="Open Sans"/>
                <a:ea typeface="Open Sans"/>
                <a:cs typeface="Open Sans"/>
                <a:sym typeface="Open Sans"/>
              </a:defRPr>
            </a:lvl6pPr>
            <a:lvl7pPr lvl="6">
              <a:spcBef>
                <a:spcPts val="0"/>
              </a:spcBef>
              <a:spcAft>
                <a:spcPts val="0"/>
              </a:spcAft>
              <a:buNone/>
              <a:defRPr b="1">
                <a:solidFill>
                  <a:schemeClr val="accent5"/>
                </a:solidFill>
                <a:latin typeface="Open Sans"/>
                <a:ea typeface="Open Sans"/>
                <a:cs typeface="Open Sans"/>
                <a:sym typeface="Open Sans"/>
              </a:defRPr>
            </a:lvl7pPr>
            <a:lvl8pPr lvl="7">
              <a:spcBef>
                <a:spcPts val="0"/>
              </a:spcBef>
              <a:spcAft>
                <a:spcPts val="0"/>
              </a:spcAft>
              <a:buNone/>
              <a:defRPr b="1">
                <a:solidFill>
                  <a:schemeClr val="accent5"/>
                </a:solidFill>
                <a:latin typeface="Open Sans"/>
                <a:ea typeface="Open Sans"/>
                <a:cs typeface="Open Sans"/>
                <a:sym typeface="Open Sans"/>
              </a:defRPr>
            </a:lvl8pPr>
            <a:lvl9pPr lvl="8">
              <a:spcBef>
                <a:spcPts val="0"/>
              </a:spcBef>
              <a:spcAft>
                <a:spcPts val="0"/>
              </a:spcAft>
              <a:buNone/>
              <a:defRPr b="1">
                <a:solidFill>
                  <a:schemeClr val="accent5"/>
                </a:solidFill>
                <a:latin typeface="Open Sans"/>
                <a:ea typeface="Open Sans"/>
                <a:cs typeface="Open Sans"/>
                <a:sym typeface="Open Sans"/>
              </a:defRPr>
            </a:lvl9pPr>
          </a:lstStyle>
          <a:p/>
        </p:txBody>
      </p:sp>
      <p:sp>
        <p:nvSpPr>
          <p:cNvPr id="128" name="Google Shape;128;p8"/>
          <p:cNvSpPr txBox="1"/>
          <p:nvPr>
            <p:ph idx="2" type="subTitle"/>
          </p:nvPr>
        </p:nvSpPr>
        <p:spPr>
          <a:xfrm>
            <a:off x="2474900" y="3312425"/>
            <a:ext cx="19326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9" name="Google Shape;129;p8"/>
          <p:cNvSpPr txBox="1"/>
          <p:nvPr>
            <p:ph idx="3" type="subTitle"/>
          </p:nvPr>
        </p:nvSpPr>
        <p:spPr>
          <a:xfrm>
            <a:off x="4608700" y="2925575"/>
            <a:ext cx="1932600" cy="44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spcBef>
                <a:spcPts val="0"/>
              </a:spcBef>
              <a:spcAft>
                <a:spcPts val="0"/>
              </a:spcAft>
              <a:buNone/>
              <a:defRPr b="1">
                <a:solidFill>
                  <a:schemeClr val="accent5"/>
                </a:solidFill>
                <a:latin typeface="Open Sans"/>
                <a:ea typeface="Open Sans"/>
                <a:cs typeface="Open Sans"/>
                <a:sym typeface="Open Sans"/>
              </a:defRPr>
            </a:lvl2pPr>
            <a:lvl3pPr lvl="2" rtl="0">
              <a:spcBef>
                <a:spcPts val="0"/>
              </a:spcBef>
              <a:spcAft>
                <a:spcPts val="0"/>
              </a:spcAft>
              <a:buNone/>
              <a:defRPr b="1">
                <a:solidFill>
                  <a:schemeClr val="accent5"/>
                </a:solidFill>
                <a:latin typeface="Open Sans"/>
                <a:ea typeface="Open Sans"/>
                <a:cs typeface="Open Sans"/>
                <a:sym typeface="Open Sans"/>
              </a:defRPr>
            </a:lvl3pPr>
            <a:lvl4pPr lvl="3" rtl="0">
              <a:spcBef>
                <a:spcPts val="0"/>
              </a:spcBef>
              <a:spcAft>
                <a:spcPts val="0"/>
              </a:spcAft>
              <a:buNone/>
              <a:defRPr b="1">
                <a:solidFill>
                  <a:schemeClr val="accent5"/>
                </a:solidFill>
                <a:latin typeface="Open Sans"/>
                <a:ea typeface="Open Sans"/>
                <a:cs typeface="Open Sans"/>
                <a:sym typeface="Open Sans"/>
              </a:defRPr>
            </a:lvl4pPr>
            <a:lvl5pPr lvl="4" rtl="0">
              <a:spcBef>
                <a:spcPts val="0"/>
              </a:spcBef>
              <a:spcAft>
                <a:spcPts val="0"/>
              </a:spcAft>
              <a:buNone/>
              <a:defRPr b="1">
                <a:solidFill>
                  <a:schemeClr val="accent5"/>
                </a:solidFill>
                <a:latin typeface="Open Sans"/>
                <a:ea typeface="Open Sans"/>
                <a:cs typeface="Open Sans"/>
                <a:sym typeface="Open Sans"/>
              </a:defRPr>
            </a:lvl5pPr>
            <a:lvl6pPr lvl="5" rtl="0">
              <a:spcBef>
                <a:spcPts val="0"/>
              </a:spcBef>
              <a:spcAft>
                <a:spcPts val="0"/>
              </a:spcAft>
              <a:buNone/>
              <a:defRPr b="1">
                <a:solidFill>
                  <a:schemeClr val="accent5"/>
                </a:solidFill>
                <a:latin typeface="Open Sans"/>
                <a:ea typeface="Open Sans"/>
                <a:cs typeface="Open Sans"/>
                <a:sym typeface="Open Sans"/>
              </a:defRPr>
            </a:lvl6pPr>
            <a:lvl7pPr lvl="6" rtl="0">
              <a:spcBef>
                <a:spcPts val="0"/>
              </a:spcBef>
              <a:spcAft>
                <a:spcPts val="0"/>
              </a:spcAft>
              <a:buNone/>
              <a:defRPr b="1">
                <a:solidFill>
                  <a:schemeClr val="accent5"/>
                </a:solidFill>
                <a:latin typeface="Open Sans"/>
                <a:ea typeface="Open Sans"/>
                <a:cs typeface="Open Sans"/>
                <a:sym typeface="Open Sans"/>
              </a:defRPr>
            </a:lvl7pPr>
            <a:lvl8pPr lvl="7" rtl="0">
              <a:spcBef>
                <a:spcPts val="0"/>
              </a:spcBef>
              <a:spcAft>
                <a:spcPts val="0"/>
              </a:spcAft>
              <a:buNone/>
              <a:defRPr b="1">
                <a:solidFill>
                  <a:schemeClr val="accent5"/>
                </a:solidFill>
                <a:latin typeface="Open Sans"/>
                <a:ea typeface="Open Sans"/>
                <a:cs typeface="Open Sans"/>
                <a:sym typeface="Open Sans"/>
              </a:defRPr>
            </a:lvl8pPr>
            <a:lvl9pPr lvl="8" rtl="0">
              <a:spcBef>
                <a:spcPts val="0"/>
              </a:spcBef>
              <a:spcAft>
                <a:spcPts val="0"/>
              </a:spcAft>
              <a:buNone/>
              <a:defRPr b="1">
                <a:solidFill>
                  <a:schemeClr val="accent5"/>
                </a:solidFill>
                <a:latin typeface="Open Sans"/>
                <a:ea typeface="Open Sans"/>
                <a:cs typeface="Open Sans"/>
                <a:sym typeface="Open Sans"/>
              </a:defRPr>
            </a:lvl9pPr>
          </a:lstStyle>
          <a:p/>
        </p:txBody>
      </p:sp>
      <p:sp>
        <p:nvSpPr>
          <p:cNvPr id="130" name="Google Shape;130;p8"/>
          <p:cNvSpPr txBox="1"/>
          <p:nvPr>
            <p:ph idx="4" type="subTitle"/>
          </p:nvPr>
        </p:nvSpPr>
        <p:spPr>
          <a:xfrm>
            <a:off x="4608700" y="3312425"/>
            <a:ext cx="19326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31" name="Google Shape;131;p8"/>
          <p:cNvSpPr txBox="1"/>
          <p:nvPr>
            <p:ph idx="5" type="subTitle"/>
          </p:nvPr>
        </p:nvSpPr>
        <p:spPr>
          <a:xfrm>
            <a:off x="6742500" y="2925575"/>
            <a:ext cx="1932600" cy="446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solidFill>
                  <a:schemeClr val="accent5"/>
                </a:solidFill>
                <a:latin typeface="Open Sans"/>
                <a:ea typeface="Open Sans"/>
                <a:cs typeface="Open Sans"/>
                <a:sym typeface="Open Sans"/>
              </a:defRPr>
            </a:lvl1pPr>
            <a:lvl2pPr lvl="1" rtl="0">
              <a:spcBef>
                <a:spcPts val="0"/>
              </a:spcBef>
              <a:spcAft>
                <a:spcPts val="0"/>
              </a:spcAft>
              <a:buNone/>
              <a:defRPr b="1">
                <a:solidFill>
                  <a:schemeClr val="accent5"/>
                </a:solidFill>
                <a:latin typeface="Open Sans"/>
                <a:ea typeface="Open Sans"/>
                <a:cs typeface="Open Sans"/>
                <a:sym typeface="Open Sans"/>
              </a:defRPr>
            </a:lvl2pPr>
            <a:lvl3pPr lvl="2" rtl="0">
              <a:spcBef>
                <a:spcPts val="0"/>
              </a:spcBef>
              <a:spcAft>
                <a:spcPts val="0"/>
              </a:spcAft>
              <a:buNone/>
              <a:defRPr b="1">
                <a:solidFill>
                  <a:schemeClr val="accent5"/>
                </a:solidFill>
                <a:latin typeface="Open Sans"/>
                <a:ea typeface="Open Sans"/>
                <a:cs typeface="Open Sans"/>
                <a:sym typeface="Open Sans"/>
              </a:defRPr>
            </a:lvl3pPr>
            <a:lvl4pPr lvl="3" rtl="0">
              <a:spcBef>
                <a:spcPts val="0"/>
              </a:spcBef>
              <a:spcAft>
                <a:spcPts val="0"/>
              </a:spcAft>
              <a:buNone/>
              <a:defRPr b="1">
                <a:solidFill>
                  <a:schemeClr val="accent5"/>
                </a:solidFill>
                <a:latin typeface="Open Sans"/>
                <a:ea typeface="Open Sans"/>
                <a:cs typeface="Open Sans"/>
                <a:sym typeface="Open Sans"/>
              </a:defRPr>
            </a:lvl4pPr>
            <a:lvl5pPr lvl="4" rtl="0">
              <a:spcBef>
                <a:spcPts val="0"/>
              </a:spcBef>
              <a:spcAft>
                <a:spcPts val="0"/>
              </a:spcAft>
              <a:buNone/>
              <a:defRPr b="1">
                <a:solidFill>
                  <a:schemeClr val="accent5"/>
                </a:solidFill>
                <a:latin typeface="Open Sans"/>
                <a:ea typeface="Open Sans"/>
                <a:cs typeface="Open Sans"/>
                <a:sym typeface="Open Sans"/>
              </a:defRPr>
            </a:lvl5pPr>
            <a:lvl6pPr lvl="5" rtl="0">
              <a:spcBef>
                <a:spcPts val="0"/>
              </a:spcBef>
              <a:spcAft>
                <a:spcPts val="0"/>
              </a:spcAft>
              <a:buNone/>
              <a:defRPr b="1">
                <a:solidFill>
                  <a:schemeClr val="accent5"/>
                </a:solidFill>
                <a:latin typeface="Open Sans"/>
                <a:ea typeface="Open Sans"/>
                <a:cs typeface="Open Sans"/>
                <a:sym typeface="Open Sans"/>
              </a:defRPr>
            </a:lvl6pPr>
            <a:lvl7pPr lvl="6" rtl="0">
              <a:spcBef>
                <a:spcPts val="0"/>
              </a:spcBef>
              <a:spcAft>
                <a:spcPts val="0"/>
              </a:spcAft>
              <a:buNone/>
              <a:defRPr b="1">
                <a:solidFill>
                  <a:schemeClr val="accent5"/>
                </a:solidFill>
                <a:latin typeface="Open Sans"/>
                <a:ea typeface="Open Sans"/>
                <a:cs typeface="Open Sans"/>
                <a:sym typeface="Open Sans"/>
              </a:defRPr>
            </a:lvl7pPr>
            <a:lvl8pPr lvl="7" rtl="0">
              <a:spcBef>
                <a:spcPts val="0"/>
              </a:spcBef>
              <a:spcAft>
                <a:spcPts val="0"/>
              </a:spcAft>
              <a:buNone/>
              <a:defRPr b="1">
                <a:solidFill>
                  <a:schemeClr val="accent5"/>
                </a:solidFill>
                <a:latin typeface="Open Sans"/>
                <a:ea typeface="Open Sans"/>
                <a:cs typeface="Open Sans"/>
                <a:sym typeface="Open Sans"/>
              </a:defRPr>
            </a:lvl8pPr>
            <a:lvl9pPr lvl="8" rtl="0">
              <a:spcBef>
                <a:spcPts val="0"/>
              </a:spcBef>
              <a:spcAft>
                <a:spcPts val="0"/>
              </a:spcAft>
              <a:buNone/>
              <a:defRPr b="1">
                <a:solidFill>
                  <a:schemeClr val="accent5"/>
                </a:solidFill>
                <a:latin typeface="Open Sans"/>
                <a:ea typeface="Open Sans"/>
                <a:cs typeface="Open Sans"/>
                <a:sym typeface="Open Sans"/>
              </a:defRPr>
            </a:lvl9pPr>
          </a:lstStyle>
          <a:p/>
        </p:txBody>
      </p:sp>
      <p:sp>
        <p:nvSpPr>
          <p:cNvPr id="132" name="Google Shape;132;p8"/>
          <p:cNvSpPr txBox="1"/>
          <p:nvPr>
            <p:ph idx="6" type="subTitle"/>
          </p:nvPr>
        </p:nvSpPr>
        <p:spPr>
          <a:xfrm>
            <a:off x="6742500" y="3312425"/>
            <a:ext cx="19326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33" name="Google Shape;133;p8"/>
          <p:cNvCxnSpPr/>
          <p:nvPr/>
        </p:nvCxnSpPr>
        <p:spPr>
          <a:xfrm>
            <a:off x="540001" y="1397825"/>
            <a:ext cx="1644900" cy="0"/>
          </a:xfrm>
          <a:prstGeom prst="straightConnector1">
            <a:avLst/>
          </a:prstGeom>
          <a:noFill/>
          <a:ln cap="rnd" cmpd="sng" w="28575">
            <a:solidFill>
              <a:srgbClr val="FBCCE8"/>
            </a:solidFill>
            <a:prstDash val="dot"/>
            <a:round/>
            <a:headEnd len="med" w="med" type="none"/>
            <a:tailEnd len="med" w="med" type="none"/>
          </a:ln>
        </p:spPr>
      </p:cxnSp>
      <p:cxnSp>
        <p:nvCxnSpPr>
          <p:cNvPr id="134" name="Google Shape;134;p8"/>
          <p:cNvCxnSpPr/>
          <p:nvPr/>
        </p:nvCxnSpPr>
        <p:spPr>
          <a:xfrm>
            <a:off x="540001" y="2114550"/>
            <a:ext cx="1644900" cy="0"/>
          </a:xfrm>
          <a:prstGeom prst="straightConnector1">
            <a:avLst/>
          </a:prstGeom>
          <a:noFill/>
          <a:ln cap="rnd" cmpd="sng" w="28575">
            <a:solidFill>
              <a:srgbClr val="FBCCE8"/>
            </a:solidFill>
            <a:prstDash val="dot"/>
            <a:round/>
            <a:headEnd len="med" w="med" type="none"/>
            <a:tailEnd len="med" w="med" type="none"/>
          </a:ln>
        </p:spPr>
      </p:cxnSp>
    </p:spTree>
  </p:cSld>
  <p:clrMapOvr>
    <a:masterClrMapping/>
  </p:clrMapOvr>
  <p:extLst>
    <p:ext uri="{DCECCB84-F9BA-43D5-87BE-67443E8EF086}">
      <p15:sldGuideLst>
        <p15:guide id="1" orient="horz" pos="1620">
          <p15:clr>
            <a:srgbClr val="F9AD4C"/>
          </p15:clr>
        </p15:guide>
        <p15:guide id="2" pos="2880">
          <p15:clr>
            <a:srgbClr val="F9AD4C"/>
          </p15:clr>
        </p15:guide>
        <p15:guide id="3" pos="340">
          <p15:clr>
            <a:srgbClr val="F9AD4C"/>
          </p15:clr>
        </p15:guide>
        <p15:guide id="4" pos="5420">
          <p15:clr>
            <a:srgbClr val="F9AD4C"/>
          </p15:clr>
        </p15:guide>
        <p15:guide id="5" orient="horz" pos="340">
          <p15:clr>
            <a:srgbClr val="F9AD4C"/>
          </p15:clr>
        </p15:guide>
        <p15:guide id="6" orient="horz" pos="290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p:cSld name="TITLE_AND_BODY_4">
    <p:spTree>
      <p:nvGrpSpPr>
        <p:cNvPr id="135" name="Shape 135"/>
        <p:cNvGrpSpPr/>
        <p:nvPr/>
      </p:nvGrpSpPr>
      <p:grpSpPr>
        <a:xfrm>
          <a:off x="0" y="0"/>
          <a:ext cx="0" cy="0"/>
          <a:chOff x="0" y="0"/>
          <a:chExt cx="0" cy="0"/>
        </a:xfrm>
      </p:grpSpPr>
      <p:sp>
        <p:nvSpPr>
          <p:cNvPr id="136" name="Google Shape;136;p9"/>
          <p:cNvSpPr txBox="1"/>
          <p:nvPr>
            <p:ph type="title"/>
          </p:nvPr>
        </p:nvSpPr>
        <p:spPr>
          <a:xfrm>
            <a:off x="1048350" y="1240975"/>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p:txBody>
      </p:sp>
      <p:sp>
        <p:nvSpPr>
          <p:cNvPr id="137" name="Google Shape;137;p9"/>
          <p:cNvSpPr txBox="1"/>
          <p:nvPr>
            <p:ph idx="1" type="body"/>
          </p:nvPr>
        </p:nvSpPr>
        <p:spPr>
          <a:xfrm>
            <a:off x="1048350" y="2324150"/>
            <a:ext cx="7047300" cy="2110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17500" lvl="8" marL="4114800" rtl="0">
              <a:lnSpc>
                <a:spcPct val="100000"/>
              </a:lnSpc>
              <a:spcBef>
                <a:spcPts val="0"/>
              </a:spcBef>
              <a:spcAft>
                <a:spcPts val="0"/>
              </a:spcAft>
              <a:buSzPts val="1400"/>
              <a:buChar char="⏷"/>
              <a:defRPr/>
            </a:lvl9pPr>
          </a:lstStyle>
          <a:p/>
        </p:txBody>
      </p:sp>
      <p:sp>
        <p:nvSpPr>
          <p:cNvPr id="138" name="Google Shape;138;p9"/>
          <p:cNvSpPr txBox="1"/>
          <p:nvPr>
            <p:ph idx="12" type="sldNum"/>
          </p:nvPr>
        </p:nvSpPr>
        <p:spPr>
          <a:xfrm>
            <a:off x="8607853" y="4764514"/>
            <a:ext cx="548700" cy="393600"/>
          </a:xfrm>
          <a:prstGeom prst="rect">
            <a:avLst/>
          </a:prstGeom>
        </p:spPr>
        <p:txBody>
          <a:bodyPr anchorCtr="0" anchor="ctr" bIns="91425" lIns="91425" spcFirstLastPara="1" rIns="91425" wrap="square" tIns="91425">
            <a:noAutofit/>
          </a:bodyPr>
          <a:lstStyle>
            <a:lvl1pPr lvl="0" rtl="0">
              <a:buNone/>
              <a:defRPr sz="1000">
                <a:solidFill>
                  <a:srgbClr val="314256"/>
                </a:solidFill>
                <a:latin typeface="Cabin"/>
                <a:ea typeface="Cabin"/>
                <a:cs typeface="Cabin"/>
                <a:sym typeface="Cabin"/>
              </a:defRPr>
            </a:lvl1pPr>
            <a:lvl2pPr lvl="1" rtl="0">
              <a:buNone/>
              <a:defRPr sz="1000">
                <a:solidFill>
                  <a:srgbClr val="314256"/>
                </a:solidFill>
                <a:latin typeface="Cabin"/>
                <a:ea typeface="Cabin"/>
                <a:cs typeface="Cabin"/>
                <a:sym typeface="Cabin"/>
              </a:defRPr>
            </a:lvl2pPr>
            <a:lvl3pPr lvl="2" rtl="0">
              <a:buNone/>
              <a:defRPr sz="1000">
                <a:solidFill>
                  <a:srgbClr val="314256"/>
                </a:solidFill>
                <a:latin typeface="Cabin"/>
                <a:ea typeface="Cabin"/>
                <a:cs typeface="Cabin"/>
                <a:sym typeface="Cabin"/>
              </a:defRPr>
            </a:lvl3pPr>
            <a:lvl4pPr lvl="3" rtl="0">
              <a:buNone/>
              <a:defRPr sz="1000">
                <a:solidFill>
                  <a:srgbClr val="314256"/>
                </a:solidFill>
                <a:latin typeface="Cabin"/>
                <a:ea typeface="Cabin"/>
                <a:cs typeface="Cabin"/>
                <a:sym typeface="Cabin"/>
              </a:defRPr>
            </a:lvl4pPr>
            <a:lvl5pPr lvl="4" rtl="0">
              <a:buNone/>
              <a:defRPr sz="1000">
                <a:solidFill>
                  <a:srgbClr val="314256"/>
                </a:solidFill>
                <a:latin typeface="Cabin"/>
                <a:ea typeface="Cabin"/>
                <a:cs typeface="Cabin"/>
                <a:sym typeface="Cabin"/>
              </a:defRPr>
            </a:lvl5pPr>
            <a:lvl6pPr lvl="5" rtl="0">
              <a:buNone/>
              <a:defRPr sz="1000">
                <a:solidFill>
                  <a:srgbClr val="314256"/>
                </a:solidFill>
                <a:latin typeface="Cabin"/>
                <a:ea typeface="Cabin"/>
                <a:cs typeface="Cabin"/>
                <a:sym typeface="Cabin"/>
              </a:defRPr>
            </a:lvl6pPr>
            <a:lvl7pPr lvl="6" rtl="0">
              <a:buNone/>
              <a:defRPr sz="1000">
                <a:solidFill>
                  <a:srgbClr val="314256"/>
                </a:solidFill>
                <a:latin typeface="Cabin"/>
                <a:ea typeface="Cabin"/>
                <a:cs typeface="Cabin"/>
                <a:sym typeface="Cabin"/>
              </a:defRPr>
            </a:lvl7pPr>
            <a:lvl8pPr lvl="7" rtl="0">
              <a:buNone/>
              <a:defRPr sz="1000">
                <a:solidFill>
                  <a:srgbClr val="314256"/>
                </a:solidFill>
                <a:latin typeface="Cabin"/>
                <a:ea typeface="Cabin"/>
                <a:cs typeface="Cabin"/>
                <a:sym typeface="Cabin"/>
              </a:defRPr>
            </a:lvl8pPr>
            <a:lvl9pPr lvl="8" rtl="0">
              <a:buNone/>
              <a:defRPr sz="1000">
                <a:solidFill>
                  <a:srgbClr val="314256"/>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a:p>
        </p:txBody>
      </p:sp>
      <p:sp>
        <p:nvSpPr>
          <p:cNvPr id="139" name="Google Shape;139;p9"/>
          <p:cNvSpPr txBox="1"/>
          <p:nvPr>
            <p:ph idx="2" type="sldNum"/>
          </p:nvPr>
        </p:nvSpPr>
        <p:spPr>
          <a:xfrm rot="10800000">
            <a:off x="0" y="-1"/>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0" name="Google Shape;140;p9"/>
          <p:cNvSpPr/>
          <p:nvPr/>
        </p:nvSpPr>
        <p:spPr>
          <a:xfrm>
            <a:off x="-114300" y="0"/>
            <a:ext cx="1631857" cy="1948891"/>
          </a:xfrm>
          <a:custGeom>
            <a:rect b="b" l="l" r="r" t="t"/>
            <a:pathLst>
              <a:path extrusionOk="0" h="11729" w="9821">
                <a:moveTo>
                  <a:pt x="0" y="0"/>
                </a:moveTo>
                <a:lnTo>
                  <a:pt x="0" y="11728"/>
                </a:lnTo>
                <a:cubicBezTo>
                  <a:pt x="713" y="11313"/>
                  <a:pt x="1343" y="10751"/>
                  <a:pt x="1826" y="10082"/>
                </a:cubicBezTo>
                <a:cubicBezTo>
                  <a:pt x="2828" y="8686"/>
                  <a:pt x="3178" y="6840"/>
                  <a:pt x="2753" y="5172"/>
                </a:cubicBezTo>
                <a:cubicBezTo>
                  <a:pt x="4900" y="4971"/>
                  <a:pt x="6879" y="3776"/>
                  <a:pt x="8307" y="2158"/>
                </a:cubicBezTo>
                <a:cubicBezTo>
                  <a:pt x="8894" y="1496"/>
                  <a:pt x="9391" y="770"/>
                  <a:pt x="9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0" y="0"/>
            <a:ext cx="944453" cy="1159132"/>
          </a:xfrm>
          <a:custGeom>
            <a:rect b="b" l="l" r="r" t="t"/>
            <a:pathLst>
              <a:path extrusionOk="0" h="6976" w="5684">
                <a:moveTo>
                  <a:pt x="0" y="0"/>
                </a:moveTo>
                <a:lnTo>
                  <a:pt x="0" y="6976"/>
                </a:lnTo>
                <a:cubicBezTo>
                  <a:pt x="970" y="6210"/>
                  <a:pt x="1550" y="4724"/>
                  <a:pt x="1382" y="3361"/>
                </a:cubicBezTo>
                <a:cubicBezTo>
                  <a:pt x="2667" y="3028"/>
                  <a:pt x="3826" y="2595"/>
                  <a:pt x="4764" y="1597"/>
                </a:cubicBezTo>
                <a:cubicBezTo>
                  <a:pt x="5183" y="1149"/>
                  <a:pt x="5537" y="591"/>
                  <a:pt x="5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391963" y="1133085"/>
            <a:ext cx="99212" cy="88319"/>
          </a:xfrm>
          <a:custGeom>
            <a:rect b="b" l="l" r="r" t="t"/>
            <a:pathLst>
              <a:path extrusionOk="0" h="1151" w="1293">
                <a:moveTo>
                  <a:pt x="647" y="0"/>
                </a:moveTo>
                <a:cubicBezTo>
                  <a:pt x="587" y="0"/>
                  <a:pt x="526" y="9"/>
                  <a:pt x="466" y="29"/>
                </a:cubicBezTo>
                <a:cubicBezTo>
                  <a:pt x="165" y="126"/>
                  <a:pt x="1" y="455"/>
                  <a:pt x="101" y="756"/>
                </a:cubicBezTo>
                <a:cubicBezTo>
                  <a:pt x="181" y="997"/>
                  <a:pt x="406" y="1150"/>
                  <a:pt x="647" y="1150"/>
                </a:cubicBezTo>
                <a:cubicBezTo>
                  <a:pt x="707" y="1150"/>
                  <a:pt x="768" y="1141"/>
                  <a:pt x="827" y="1121"/>
                </a:cubicBezTo>
                <a:cubicBezTo>
                  <a:pt x="1128" y="1021"/>
                  <a:pt x="1293" y="695"/>
                  <a:pt x="1192" y="394"/>
                </a:cubicBezTo>
                <a:cubicBezTo>
                  <a:pt x="1115" y="154"/>
                  <a:pt x="888" y="0"/>
                  <a:pt x="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491166" y="132761"/>
            <a:ext cx="147716" cy="131765"/>
          </a:xfrm>
          <a:custGeom>
            <a:rect b="b" l="l" r="r" t="t"/>
            <a:pathLst>
              <a:path extrusionOk="0" h="793" w="889">
                <a:moveTo>
                  <a:pt x="446" y="1"/>
                </a:moveTo>
                <a:cubicBezTo>
                  <a:pt x="405" y="1"/>
                  <a:pt x="363" y="7"/>
                  <a:pt x="323" y="21"/>
                </a:cubicBezTo>
                <a:cubicBezTo>
                  <a:pt x="115" y="89"/>
                  <a:pt x="1" y="311"/>
                  <a:pt x="72" y="518"/>
                </a:cubicBezTo>
                <a:cubicBezTo>
                  <a:pt x="124" y="685"/>
                  <a:pt x="280" y="792"/>
                  <a:pt x="447" y="792"/>
                </a:cubicBezTo>
                <a:cubicBezTo>
                  <a:pt x="488" y="792"/>
                  <a:pt x="529" y="786"/>
                  <a:pt x="570" y="772"/>
                </a:cubicBezTo>
                <a:cubicBezTo>
                  <a:pt x="777" y="701"/>
                  <a:pt x="888" y="479"/>
                  <a:pt x="820" y="271"/>
                </a:cubicBezTo>
                <a:cubicBezTo>
                  <a:pt x="766" y="105"/>
                  <a:pt x="610" y="1"/>
                  <a:pt x="4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53475" y="1190375"/>
            <a:ext cx="169230" cy="151450"/>
          </a:xfrm>
          <a:custGeom>
            <a:rect b="b" l="l" r="r" t="t"/>
            <a:pathLst>
              <a:path extrusionOk="0" h="792" w="885">
                <a:moveTo>
                  <a:pt x="441" y="0"/>
                </a:moveTo>
                <a:cubicBezTo>
                  <a:pt x="401" y="0"/>
                  <a:pt x="360" y="7"/>
                  <a:pt x="319" y="20"/>
                </a:cubicBezTo>
                <a:cubicBezTo>
                  <a:pt x="111" y="92"/>
                  <a:pt x="0" y="313"/>
                  <a:pt x="68" y="521"/>
                </a:cubicBezTo>
                <a:cubicBezTo>
                  <a:pt x="123" y="687"/>
                  <a:pt x="276" y="792"/>
                  <a:pt x="442" y="792"/>
                </a:cubicBezTo>
                <a:cubicBezTo>
                  <a:pt x="483" y="792"/>
                  <a:pt x="525" y="785"/>
                  <a:pt x="566" y="772"/>
                </a:cubicBezTo>
                <a:cubicBezTo>
                  <a:pt x="774" y="704"/>
                  <a:pt x="884" y="478"/>
                  <a:pt x="816" y="274"/>
                </a:cubicBezTo>
                <a:cubicBezTo>
                  <a:pt x="762" y="107"/>
                  <a:pt x="608"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45" name="Google Shape;145;p9"/>
          <p:cNvGrpSpPr/>
          <p:nvPr/>
        </p:nvGrpSpPr>
        <p:grpSpPr>
          <a:xfrm>
            <a:off x="6297296" y="2954262"/>
            <a:ext cx="3380278" cy="2217452"/>
            <a:chOff x="6342975" y="3306025"/>
            <a:chExt cx="2801026" cy="1837465"/>
          </a:xfrm>
        </p:grpSpPr>
        <p:sp>
          <p:nvSpPr>
            <p:cNvPr id="146" name="Google Shape;146;p9"/>
            <p:cNvSpPr/>
            <p:nvPr/>
          </p:nvSpPr>
          <p:spPr>
            <a:xfrm>
              <a:off x="6392681" y="3306025"/>
              <a:ext cx="2751321" cy="1837465"/>
            </a:xfrm>
            <a:custGeom>
              <a:rect b="b" l="l" r="r" t="t"/>
              <a:pathLst>
                <a:path extrusionOk="0" h="15637" w="23414">
                  <a:moveTo>
                    <a:pt x="20178" y="0"/>
                  </a:moveTo>
                  <a:cubicBezTo>
                    <a:pt x="20063" y="108"/>
                    <a:pt x="19956" y="219"/>
                    <a:pt x="19852" y="344"/>
                  </a:cubicBezTo>
                  <a:cubicBezTo>
                    <a:pt x="19455" y="831"/>
                    <a:pt x="19208" y="1428"/>
                    <a:pt x="18857" y="1954"/>
                  </a:cubicBezTo>
                  <a:cubicBezTo>
                    <a:pt x="18510" y="2480"/>
                    <a:pt x="18002" y="2967"/>
                    <a:pt x="17372" y="3028"/>
                  </a:cubicBezTo>
                  <a:cubicBezTo>
                    <a:pt x="17319" y="3034"/>
                    <a:pt x="17265" y="3036"/>
                    <a:pt x="17211" y="3036"/>
                  </a:cubicBezTo>
                  <a:cubicBezTo>
                    <a:pt x="16771" y="3036"/>
                    <a:pt x="16318" y="2868"/>
                    <a:pt x="15889" y="2868"/>
                  </a:cubicBezTo>
                  <a:cubicBezTo>
                    <a:pt x="15734" y="2868"/>
                    <a:pt x="15583" y="2890"/>
                    <a:pt x="15436" y="2949"/>
                  </a:cubicBezTo>
                  <a:cubicBezTo>
                    <a:pt x="14820" y="3200"/>
                    <a:pt x="14627" y="3955"/>
                    <a:pt x="14255" y="4506"/>
                  </a:cubicBezTo>
                  <a:cubicBezTo>
                    <a:pt x="13893" y="5039"/>
                    <a:pt x="13303" y="5411"/>
                    <a:pt x="12669" y="5512"/>
                  </a:cubicBezTo>
                  <a:cubicBezTo>
                    <a:pt x="12236" y="5580"/>
                    <a:pt x="11793" y="5526"/>
                    <a:pt x="11363" y="5608"/>
                  </a:cubicBezTo>
                  <a:cubicBezTo>
                    <a:pt x="10522" y="5769"/>
                    <a:pt x="9817" y="6492"/>
                    <a:pt x="9681" y="7340"/>
                  </a:cubicBezTo>
                  <a:cubicBezTo>
                    <a:pt x="9545" y="8171"/>
                    <a:pt x="9914" y="9012"/>
                    <a:pt x="9842" y="9849"/>
                  </a:cubicBezTo>
                  <a:cubicBezTo>
                    <a:pt x="9771" y="10758"/>
                    <a:pt x="9144" y="11599"/>
                    <a:pt x="8296" y="11929"/>
                  </a:cubicBezTo>
                  <a:cubicBezTo>
                    <a:pt x="7441" y="12261"/>
                    <a:pt x="6414" y="12111"/>
                    <a:pt x="5651" y="12623"/>
                  </a:cubicBezTo>
                  <a:cubicBezTo>
                    <a:pt x="5637" y="12634"/>
                    <a:pt x="5626" y="12641"/>
                    <a:pt x="5612" y="12651"/>
                  </a:cubicBezTo>
                  <a:cubicBezTo>
                    <a:pt x="5526" y="12719"/>
                    <a:pt x="5447" y="12809"/>
                    <a:pt x="5376" y="12916"/>
                  </a:cubicBezTo>
                  <a:cubicBezTo>
                    <a:pt x="5140" y="13263"/>
                    <a:pt x="4864" y="13582"/>
                    <a:pt x="4560" y="13865"/>
                  </a:cubicBezTo>
                  <a:cubicBezTo>
                    <a:pt x="4460" y="13990"/>
                    <a:pt x="4356" y="14108"/>
                    <a:pt x="4238" y="14215"/>
                  </a:cubicBezTo>
                  <a:cubicBezTo>
                    <a:pt x="3976" y="14452"/>
                    <a:pt x="3672" y="14623"/>
                    <a:pt x="3343" y="14742"/>
                  </a:cubicBezTo>
                  <a:cubicBezTo>
                    <a:pt x="2742" y="15067"/>
                    <a:pt x="2083" y="15293"/>
                    <a:pt x="1400" y="15407"/>
                  </a:cubicBezTo>
                  <a:lnTo>
                    <a:pt x="0" y="15636"/>
                  </a:lnTo>
                  <a:lnTo>
                    <a:pt x="23413" y="15636"/>
                  </a:lnTo>
                  <a:lnTo>
                    <a:pt x="234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6392681" y="3306025"/>
              <a:ext cx="2751321" cy="1837465"/>
            </a:xfrm>
            <a:custGeom>
              <a:rect b="b" l="l" r="r" t="t"/>
              <a:pathLst>
                <a:path extrusionOk="0" h="15637" w="23414">
                  <a:moveTo>
                    <a:pt x="20178" y="0"/>
                  </a:moveTo>
                  <a:cubicBezTo>
                    <a:pt x="20063" y="108"/>
                    <a:pt x="19956" y="219"/>
                    <a:pt x="19852" y="344"/>
                  </a:cubicBezTo>
                  <a:cubicBezTo>
                    <a:pt x="19455" y="831"/>
                    <a:pt x="19208" y="1428"/>
                    <a:pt x="18857" y="1954"/>
                  </a:cubicBezTo>
                  <a:cubicBezTo>
                    <a:pt x="18510" y="2480"/>
                    <a:pt x="18002" y="2967"/>
                    <a:pt x="17372" y="3028"/>
                  </a:cubicBezTo>
                  <a:cubicBezTo>
                    <a:pt x="17319" y="3034"/>
                    <a:pt x="17265" y="3036"/>
                    <a:pt x="17211" y="3036"/>
                  </a:cubicBezTo>
                  <a:cubicBezTo>
                    <a:pt x="16771" y="3036"/>
                    <a:pt x="16318" y="2868"/>
                    <a:pt x="15889" y="2868"/>
                  </a:cubicBezTo>
                  <a:cubicBezTo>
                    <a:pt x="15734" y="2868"/>
                    <a:pt x="15583" y="2890"/>
                    <a:pt x="15436" y="2949"/>
                  </a:cubicBezTo>
                  <a:cubicBezTo>
                    <a:pt x="14820" y="3200"/>
                    <a:pt x="14627" y="3955"/>
                    <a:pt x="14255" y="4506"/>
                  </a:cubicBezTo>
                  <a:cubicBezTo>
                    <a:pt x="13893" y="5039"/>
                    <a:pt x="13303" y="5411"/>
                    <a:pt x="12669" y="5512"/>
                  </a:cubicBezTo>
                  <a:cubicBezTo>
                    <a:pt x="12236" y="5580"/>
                    <a:pt x="11793" y="5526"/>
                    <a:pt x="11363" y="5608"/>
                  </a:cubicBezTo>
                  <a:cubicBezTo>
                    <a:pt x="10522" y="5769"/>
                    <a:pt x="9817" y="6492"/>
                    <a:pt x="9681" y="7340"/>
                  </a:cubicBezTo>
                  <a:cubicBezTo>
                    <a:pt x="9545" y="8171"/>
                    <a:pt x="9914" y="9012"/>
                    <a:pt x="9842" y="9849"/>
                  </a:cubicBezTo>
                  <a:cubicBezTo>
                    <a:pt x="9771" y="10758"/>
                    <a:pt x="9144" y="11599"/>
                    <a:pt x="8296" y="11929"/>
                  </a:cubicBezTo>
                  <a:cubicBezTo>
                    <a:pt x="7441" y="12261"/>
                    <a:pt x="6414" y="12111"/>
                    <a:pt x="5651" y="12623"/>
                  </a:cubicBezTo>
                  <a:cubicBezTo>
                    <a:pt x="5637" y="12634"/>
                    <a:pt x="5626" y="12641"/>
                    <a:pt x="5612" y="12651"/>
                  </a:cubicBezTo>
                  <a:cubicBezTo>
                    <a:pt x="5526" y="12719"/>
                    <a:pt x="5447" y="12809"/>
                    <a:pt x="5376" y="12916"/>
                  </a:cubicBezTo>
                  <a:cubicBezTo>
                    <a:pt x="5140" y="13263"/>
                    <a:pt x="4864" y="13582"/>
                    <a:pt x="4560" y="13865"/>
                  </a:cubicBezTo>
                  <a:cubicBezTo>
                    <a:pt x="4191" y="14208"/>
                    <a:pt x="3783" y="14502"/>
                    <a:pt x="3343" y="14742"/>
                  </a:cubicBezTo>
                  <a:cubicBezTo>
                    <a:pt x="2742" y="15067"/>
                    <a:pt x="2083" y="15293"/>
                    <a:pt x="1400" y="15407"/>
                  </a:cubicBezTo>
                  <a:lnTo>
                    <a:pt x="0" y="15636"/>
                  </a:lnTo>
                  <a:lnTo>
                    <a:pt x="4839" y="15636"/>
                  </a:lnTo>
                  <a:cubicBezTo>
                    <a:pt x="5064" y="15321"/>
                    <a:pt x="5254" y="14974"/>
                    <a:pt x="5412" y="14616"/>
                  </a:cubicBezTo>
                  <a:cubicBezTo>
                    <a:pt x="5694" y="13972"/>
                    <a:pt x="6006" y="13228"/>
                    <a:pt x="6700" y="12938"/>
                  </a:cubicBezTo>
                  <a:cubicBezTo>
                    <a:pt x="6963" y="12828"/>
                    <a:pt x="7245" y="12802"/>
                    <a:pt x="7532" y="12802"/>
                  </a:cubicBezTo>
                  <a:cubicBezTo>
                    <a:pt x="7779" y="12802"/>
                    <a:pt x="8029" y="12821"/>
                    <a:pt x="8276" y="12821"/>
                  </a:cubicBezTo>
                  <a:cubicBezTo>
                    <a:pt x="8311" y="12821"/>
                    <a:pt x="8347" y="12821"/>
                    <a:pt x="8382" y="12820"/>
                  </a:cubicBezTo>
                  <a:cubicBezTo>
                    <a:pt x="9760" y="12777"/>
                    <a:pt x="11127" y="11725"/>
                    <a:pt x="11245" y="10350"/>
                  </a:cubicBezTo>
                  <a:cubicBezTo>
                    <a:pt x="11292" y="9810"/>
                    <a:pt x="11152" y="9269"/>
                    <a:pt x="11120" y="8729"/>
                  </a:cubicBezTo>
                  <a:cubicBezTo>
                    <a:pt x="11084" y="8185"/>
                    <a:pt x="11181" y="7584"/>
                    <a:pt x="11592" y="7226"/>
                  </a:cubicBezTo>
                  <a:cubicBezTo>
                    <a:pt x="11989" y="6879"/>
                    <a:pt x="12566" y="6854"/>
                    <a:pt x="13085" y="6743"/>
                  </a:cubicBezTo>
                  <a:cubicBezTo>
                    <a:pt x="14180" y="6507"/>
                    <a:pt x="15164" y="5794"/>
                    <a:pt x="15722" y="4825"/>
                  </a:cubicBezTo>
                  <a:cubicBezTo>
                    <a:pt x="15822" y="4649"/>
                    <a:pt x="15915" y="4467"/>
                    <a:pt x="16055" y="4320"/>
                  </a:cubicBezTo>
                  <a:cubicBezTo>
                    <a:pt x="16527" y="3830"/>
                    <a:pt x="17336" y="3980"/>
                    <a:pt x="17991" y="3790"/>
                  </a:cubicBezTo>
                  <a:cubicBezTo>
                    <a:pt x="18990" y="3500"/>
                    <a:pt x="19534" y="2459"/>
                    <a:pt x="20271" y="1729"/>
                  </a:cubicBezTo>
                  <a:cubicBezTo>
                    <a:pt x="21116" y="884"/>
                    <a:pt x="22229" y="448"/>
                    <a:pt x="23413" y="183"/>
                  </a:cubicBezTo>
                  <a:lnTo>
                    <a:pt x="234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7189969" y="4975581"/>
              <a:ext cx="70387" cy="70269"/>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9030253" y="4940681"/>
              <a:ext cx="70387" cy="70269"/>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8207348" y="4997437"/>
              <a:ext cx="70269" cy="70387"/>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7366582" y="5020586"/>
              <a:ext cx="46063" cy="45475"/>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8857869" y="4997437"/>
              <a:ext cx="45945" cy="45945"/>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7389379" y="4536923"/>
              <a:ext cx="63572" cy="48883"/>
            </a:xfrm>
            <a:custGeom>
              <a:rect b="b" l="l" r="r" t="t"/>
              <a:pathLst>
                <a:path extrusionOk="0" h="416" w="541">
                  <a:moveTo>
                    <a:pt x="272" y="1"/>
                  </a:moveTo>
                  <a:cubicBezTo>
                    <a:pt x="0"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6491504" y="5018824"/>
              <a:ext cx="63572" cy="49001"/>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8415924" y="3555377"/>
              <a:ext cx="63572" cy="48883"/>
            </a:xfrm>
            <a:custGeom>
              <a:rect b="b" l="l" r="r" t="t"/>
              <a:pathLst>
                <a:path extrusionOk="0" h="416" w="541">
                  <a:moveTo>
                    <a:pt x="269" y="1"/>
                  </a:moveTo>
                  <a:cubicBezTo>
                    <a:pt x="0" y="1"/>
                    <a:pt x="0" y="416"/>
                    <a:pt x="269" y="416"/>
                  </a:cubicBezTo>
                  <a:cubicBezTo>
                    <a:pt x="541" y="416"/>
                    <a:pt x="541" y="1"/>
                    <a:pt x="2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7409943" y="4424585"/>
              <a:ext cx="99764" cy="77085"/>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342975" y="5007543"/>
              <a:ext cx="99411" cy="77085"/>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9"/>
          <p:cNvSpPr/>
          <p:nvPr/>
        </p:nvSpPr>
        <p:spPr>
          <a:xfrm>
            <a:off x="264844" y="1072300"/>
            <a:ext cx="67906" cy="60772"/>
          </a:xfrm>
          <a:custGeom>
            <a:rect b="b" l="l" r="r" t="t"/>
            <a:pathLst>
              <a:path extrusionOk="0" h="792" w="885">
                <a:moveTo>
                  <a:pt x="441" y="0"/>
                </a:moveTo>
                <a:cubicBezTo>
                  <a:pt x="401" y="0"/>
                  <a:pt x="360" y="7"/>
                  <a:pt x="319" y="20"/>
                </a:cubicBezTo>
                <a:cubicBezTo>
                  <a:pt x="111" y="92"/>
                  <a:pt x="0" y="313"/>
                  <a:pt x="68" y="521"/>
                </a:cubicBezTo>
                <a:cubicBezTo>
                  <a:pt x="123" y="687"/>
                  <a:pt x="276" y="792"/>
                  <a:pt x="442" y="792"/>
                </a:cubicBezTo>
                <a:cubicBezTo>
                  <a:pt x="483" y="792"/>
                  <a:pt x="525" y="785"/>
                  <a:pt x="566" y="772"/>
                </a:cubicBezTo>
                <a:cubicBezTo>
                  <a:pt x="774" y="704"/>
                  <a:pt x="884" y="478"/>
                  <a:pt x="816" y="274"/>
                </a:cubicBezTo>
                <a:cubicBezTo>
                  <a:pt x="762" y="107"/>
                  <a:pt x="608"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907">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1">
  <p:cSld name="TITLE_AND_BODY_4_2">
    <p:spTree>
      <p:nvGrpSpPr>
        <p:cNvPr id="159" name="Shape 159"/>
        <p:cNvGrpSpPr/>
        <p:nvPr/>
      </p:nvGrpSpPr>
      <p:grpSpPr>
        <a:xfrm>
          <a:off x="0" y="0"/>
          <a:ext cx="0" cy="0"/>
          <a:chOff x="0" y="0"/>
          <a:chExt cx="0" cy="0"/>
        </a:xfrm>
      </p:grpSpPr>
      <p:sp>
        <p:nvSpPr>
          <p:cNvPr id="160" name="Google Shape;160;p10"/>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434343"/>
              </a:buClr>
              <a:buSzPts val="2400"/>
              <a:buNone/>
              <a:defRPr b="0">
                <a:solidFill>
                  <a:srgbClr val="434343"/>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1" name="Google Shape;161;p10"/>
          <p:cNvSpPr/>
          <p:nvPr/>
        </p:nvSpPr>
        <p:spPr>
          <a:xfrm rot="10800000">
            <a:off x="7664246" y="3376261"/>
            <a:ext cx="1479755" cy="1767238"/>
          </a:xfrm>
          <a:custGeom>
            <a:rect b="b" l="l" r="r" t="t"/>
            <a:pathLst>
              <a:path extrusionOk="0" h="11729" w="9821">
                <a:moveTo>
                  <a:pt x="0" y="0"/>
                </a:moveTo>
                <a:lnTo>
                  <a:pt x="0" y="11728"/>
                </a:lnTo>
                <a:cubicBezTo>
                  <a:pt x="713" y="11313"/>
                  <a:pt x="1343" y="10751"/>
                  <a:pt x="1826" y="10082"/>
                </a:cubicBezTo>
                <a:cubicBezTo>
                  <a:pt x="2828" y="8686"/>
                  <a:pt x="3178" y="6840"/>
                  <a:pt x="2753" y="5172"/>
                </a:cubicBezTo>
                <a:cubicBezTo>
                  <a:pt x="4900" y="4971"/>
                  <a:pt x="6879" y="3776"/>
                  <a:pt x="8307" y="2158"/>
                </a:cubicBezTo>
                <a:cubicBezTo>
                  <a:pt x="8894" y="1496"/>
                  <a:pt x="9391" y="770"/>
                  <a:pt x="98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10"/>
          <p:cNvSpPr/>
          <p:nvPr/>
        </p:nvSpPr>
        <p:spPr>
          <a:xfrm rot="10800000">
            <a:off x="8287578" y="4092408"/>
            <a:ext cx="856422" cy="1051091"/>
          </a:xfrm>
          <a:custGeom>
            <a:rect b="b" l="l" r="r" t="t"/>
            <a:pathLst>
              <a:path extrusionOk="0" h="6976" w="5684">
                <a:moveTo>
                  <a:pt x="0" y="0"/>
                </a:moveTo>
                <a:lnTo>
                  <a:pt x="0" y="6976"/>
                </a:lnTo>
                <a:cubicBezTo>
                  <a:pt x="970" y="6210"/>
                  <a:pt x="1550" y="4724"/>
                  <a:pt x="1382" y="3361"/>
                </a:cubicBezTo>
                <a:cubicBezTo>
                  <a:pt x="2667" y="3028"/>
                  <a:pt x="3826" y="2595"/>
                  <a:pt x="4764" y="1597"/>
                </a:cubicBezTo>
                <a:cubicBezTo>
                  <a:pt x="5183" y="1149"/>
                  <a:pt x="5537" y="591"/>
                  <a:pt x="56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 name="Google Shape;163;p10"/>
          <p:cNvSpPr/>
          <p:nvPr/>
        </p:nvSpPr>
        <p:spPr>
          <a:xfrm rot="10800000">
            <a:off x="8404053" y="4139717"/>
            <a:ext cx="194820" cy="173424"/>
          </a:xfrm>
          <a:custGeom>
            <a:rect b="b" l="l" r="r" t="t"/>
            <a:pathLst>
              <a:path extrusionOk="0" h="1151" w="1293">
                <a:moveTo>
                  <a:pt x="647" y="0"/>
                </a:moveTo>
                <a:cubicBezTo>
                  <a:pt x="587" y="0"/>
                  <a:pt x="526" y="9"/>
                  <a:pt x="466" y="29"/>
                </a:cubicBezTo>
                <a:cubicBezTo>
                  <a:pt x="165" y="126"/>
                  <a:pt x="1" y="455"/>
                  <a:pt x="101" y="756"/>
                </a:cubicBezTo>
                <a:cubicBezTo>
                  <a:pt x="181" y="997"/>
                  <a:pt x="406" y="1150"/>
                  <a:pt x="647" y="1150"/>
                </a:cubicBezTo>
                <a:cubicBezTo>
                  <a:pt x="707" y="1150"/>
                  <a:pt x="768" y="1141"/>
                  <a:pt x="827" y="1121"/>
                </a:cubicBezTo>
                <a:cubicBezTo>
                  <a:pt x="1128" y="1021"/>
                  <a:pt x="1293" y="695"/>
                  <a:pt x="1192" y="394"/>
                </a:cubicBezTo>
                <a:cubicBezTo>
                  <a:pt x="1115" y="154"/>
                  <a:pt x="888" y="0"/>
                  <a:pt x="6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4" name="Google Shape;164;p10"/>
          <p:cNvSpPr/>
          <p:nvPr/>
        </p:nvSpPr>
        <p:spPr>
          <a:xfrm rot="10800000">
            <a:off x="8700732" y="4857563"/>
            <a:ext cx="133948" cy="119483"/>
          </a:xfrm>
          <a:custGeom>
            <a:rect b="b" l="l" r="r" t="t"/>
            <a:pathLst>
              <a:path extrusionOk="0" h="793" w="889">
                <a:moveTo>
                  <a:pt x="446" y="1"/>
                </a:moveTo>
                <a:cubicBezTo>
                  <a:pt x="405" y="1"/>
                  <a:pt x="363" y="7"/>
                  <a:pt x="323" y="21"/>
                </a:cubicBezTo>
                <a:cubicBezTo>
                  <a:pt x="115" y="89"/>
                  <a:pt x="1" y="311"/>
                  <a:pt x="72" y="518"/>
                </a:cubicBezTo>
                <a:cubicBezTo>
                  <a:pt x="124" y="685"/>
                  <a:pt x="280" y="792"/>
                  <a:pt x="447" y="792"/>
                </a:cubicBezTo>
                <a:cubicBezTo>
                  <a:pt x="488" y="792"/>
                  <a:pt x="529" y="786"/>
                  <a:pt x="570" y="772"/>
                </a:cubicBezTo>
                <a:cubicBezTo>
                  <a:pt x="777" y="701"/>
                  <a:pt x="888" y="479"/>
                  <a:pt x="820" y="271"/>
                </a:cubicBezTo>
                <a:cubicBezTo>
                  <a:pt x="766" y="105"/>
                  <a:pt x="610" y="1"/>
                  <a:pt x="4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5" name="Google Shape;165;p10"/>
          <p:cNvSpPr/>
          <p:nvPr/>
        </p:nvSpPr>
        <p:spPr>
          <a:xfrm rot="10800000">
            <a:off x="8220686" y="4284062"/>
            <a:ext cx="133345" cy="119333"/>
          </a:xfrm>
          <a:custGeom>
            <a:rect b="b" l="l" r="r" t="t"/>
            <a:pathLst>
              <a:path extrusionOk="0" h="792" w="885">
                <a:moveTo>
                  <a:pt x="441" y="0"/>
                </a:moveTo>
                <a:cubicBezTo>
                  <a:pt x="401" y="0"/>
                  <a:pt x="360" y="7"/>
                  <a:pt x="319" y="20"/>
                </a:cubicBezTo>
                <a:cubicBezTo>
                  <a:pt x="111" y="92"/>
                  <a:pt x="0" y="313"/>
                  <a:pt x="68" y="521"/>
                </a:cubicBezTo>
                <a:cubicBezTo>
                  <a:pt x="123" y="687"/>
                  <a:pt x="276" y="792"/>
                  <a:pt x="442" y="792"/>
                </a:cubicBezTo>
                <a:cubicBezTo>
                  <a:pt x="483" y="792"/>
                  <a:pt x="525" y="785"/>
                  <a:pt x="566" y="772"/>
                </a:cubicBezTo>
                <a:cubicBezTo>
                  <a:pt x="774" y="704"/>
                  <a:pt x="884" y="478"/>
                  <a:pt x="816" y="274"/>
                </a:cubicBezTo>
                <a:cubicBezTo>
                  <a:pt x="762" y="107"/>
                  <a:pt x="608"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6" name="Google Shape;166;p10"/>
          <p:cNvSpPr/>
          <p:nvPr/>
        </p:nvSpPr>
        <p:spPr>
          <a:xfrm rot="10800000">
            <a:off x="-350258" y="-183939"/>
            <a:ext cx="2478372" cy="1655176"/>
          </a:xfrm>
          <a:custGeom>
            <a:rect b="b" l="l" r="r" t="t"/>
            <a:pathLst>
              <a:path extrusionOk="0" h="15637" w="23414">
                <a:moveTo>
                  <a:pt x="20178" y="0"/>
                </a:moveTo>
                <a:cubicBezTo>
                  <a:pt x="20063" y="108"/>
                  <a:pt x="19956" y="219"/>
                  <a:pt x="19852" y="344"/>
                </a:cubicBezTo>
                <a:cubicBezTo>
                  <a:pt x="19455" y="831"/>
                  <a:pt x="19208" y="1428"/>
                  <a:pt x="18857" y="1954"/>
                </a:cubicBezTo>
                <a:cubicBezTo>
                  <a:pt x="18510" y="2480"/>
                  <a:pt x="18002" y="2967"/>
                  <a:pt x="17372" y="3028"/>
                </a:cubicBezTo>
                <a:cubicBezTo>
                  <a:pt x="17319" y="3034"/>
                  <a:pt x="17265" y="3036"/>
                  <a:pt x="17211" y="3036"/>
                </a:cubicBezTo>
                <a:cubicBezTo>
                  <a:pt x="16771" y="3036"/>
                  <a:pt x="16318" y="2868"/>
                  <a:pt x="15889" y="2868"/>
                </a:cubicBezTo>
                <a:cubicBezTo>
                  <a:pt x="15734" y="2868"/>
                  <a:pt x="15583" y="2890"/>
                  <a:pt x="15436" y="2949"/>
                </a:cubicBezTo>
                <a:cubicBezTo>
                  <a:pt x="14820" y="3200"/>
                  <a:pt x="14627" y="3955"/>
                  <a:pt x="14255" y="4506"/>
                </a:cubicBezTo>
                <a:cubicBezTo>
                  <a:pt x="13893" y="5039"/>
                  <a:pt x="13303" y="5411"/>
                  <a:pt x="12669" y="5512"/>
                </a:cubicBezTo>
                <a:cubicBezTo>
                  <a:pt x="12236" y="5580"/>
                  <a:pt x="11793" y="5526"/>
                  <a:pt x="11363" y="5608"/>
                </a:cubicBezTo>
                <a:cubicBezTo>
                  <a:pt x="10522" y="5769"/>
                  <a:pt x="9817" y="6492"/>
                  <a:pt x="9681" y="7340"/>
                </a:cubicBezTo>
                <a:cubicBezTo>
                  <a:pt x="9545" y="8171"/>
                  <a:pt x="9914" y="9012"/>
                  <a:pt x="9842" y="9849"/>
                </a:cubicBezTo>
                <a:cubicBezTo>
                  <a:pt x="9771" y="10758"/>
                  <a:pt x="9144" y="11599"/>
                  <a:pt x="8296" y="11929"/>
                </a:cubicBezTo>
                <a:cubicBezTo>
                  <a:pt x="7441" y="12261"/>
                  <a:pt x="6414" y="12111"/>
                  <a:pt x="5651" y="12623"/>
                </a:cubicBezTo>
                <a:cubicBezTo>
                  <a:pt x="5637" y="12634"/>
                  <a:pt x="5626" y="12641"/>
                  <a:pt x="5612" y="12651"/>
                </a:cubicBezTo>
                <a:cubicBezTo>
                  <a:pt x="5526" y="12719"/>
                  <a:pt x="5447" y="12809"/>
                  <a:pt x="5376" y="12916"/>
                </a:cubicBezTo>
                <a:cubicBezTo>
                  <a:pt x="5140" y="13263"/>
                  <a:pt x="4864" y="13582"/>
                  <a:pt x="4560" y="13865"/>
                </a:cubicBezTo>
                <a:cubicBezTo>
                  <a:pt x="4460" y="13990"/>
                  <a:pt x="4356" y="14108"/>
                  <a:pt x="4238" y="14215"/>
                </a:cubicBezTo>
                <a:cubicBezTo>
                  <a:pt x="3976" y="14452"/>
                  <a:pt x="3672" y="14623"/>
                  <a:pt x="3343" y="14742"/>
                </a:cubicBezTo>
                <a:cubicBezTo>
                  <a:pt x="2742" y="15067"/>
                  <a:pt x="2083" y="15293"/>
                  <a:pt x="1400" y="15407"/>
                </a:cubicBezTo>
                <a:lnTo>
                  <a:pt x="0" y="15636"/>
                </a:lnTo>
                <a:lnTo>
                  <a:pt x="23413" y="15636"/>
                </a:lnTo>
                <a:lnTo>
                  <a:pt x="234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7" name="Google Shape;167;p10"/>
          <p:cNvSpPr/>
          <p:nvPr/>
        </p:nvSpPr>
        <p:spPr>
          <a:xfrm rot="10800000">
            <a:off x="-350258" y="-183939"/>
            <a:ext cx="2478372" cy="1655176"/>
          </a:xfrm>
          <a:custGeom>
            <a:rect b="b" l="l" r="r" t="t"/>
            <a:pathLst>
              <a:path extrusionOk="0" h="15637" w="23414">
                <a:moveTo>
                  <a:pt x="20178" y="0"/>
                </a:moveTo>
                <a:cubicBezTo>
                  <a:pt x="20063" y="108"/>
                  <a:pt x="19956" y="219"/>
                  <a:pt x="19852" y="344"/>
                </a:cubicBezTo>
                <a:cubicBezTo>
                  <a:pt x="19455" y="831"/>
                  <a:pt x="19208" y="1428"/>
                  <a:pt x="18857" y="1954"/>
                </a:cubicBezTo>
                <a:cubicBezTo>
                  <a:pt x="18510" y="2480"/>
                  <a:pt x="18002" y="2967"/>
                  <a:pt x="17372" y="3028"/>
                </a:cubicBezTo>
                <a:cubicBezTo>
                  <a:pt x="17319" y="3034"/>
                  <a:pt x="17265" y="3036"/>
                  <a:pt x="17211" y="3036"/>
                </a:cubicBezTo>
                <a:cubicBezTo>
                  <a:pt x="16771" y="3036"/>
                  <a:pt x="16318" y="2868"/>
                  <a:pt x="15889" y="2868"/>
                </a:cubicBezTo>
                <a:cubicBezTo>
                  <a:pt x="15734" y="2868"/>
                  <a:pt x="15583" y="2890"/>
                  <a:pt x="15436" y="2949"/>
                </a:cubicBezTo>
                <a:cubicBezTo>
                  <a:pt x="14820" y="3200"/>
                  <a:pt x="14627" y="3955"/>
                  <a:pt x="14255" y="4506"/>
                </a:cubicBezTo>
                <a:cubicBezTo>
                  <a:pt x="13893" y="5039"/>
                  <a:pt x="13303" y="5411"/>
                  <a:pt x="12669" y="5512"/>
                </a:cubicBezTo>
                <a:cubicBezTo>
                  <a:pt x="12236" y="5580"/>
                  <a:pt x="11793" y="5526"/>
                  <a:pt x="11363" y="5608"/>
                </a:cubicBezTo>
                <a:cubicBezTo>
                  <a:pt x="10522" y="5769"/>
                  <a:pt x="9817" y="6492"/>
                  <a:pt x="9681" y="7340"/>
                </a:cubicBezTo>
                <a:cubicBezTo>
                  <a:pt x="9545" y="8171"/>
                  <a:pt x="9914" y="9012"/>
                  <a:pt x="9842" y="9849"/>
                </a:cubicBezTo>
                <a:cubicBezTo>
                  <a:pt x="9771" y="10758"/>
                  <a:pt x="9144" y="11599"/>
                  <a:pt x="8296" y="11929"/>
                </a:cubicBezTo>
                <a:cubicBezTo>
                  <a:pt x="7441" y="12261"/>
                  <a:pt x="6414" y="12111"/>
                  <a:pt x="5651" y="12623"/>
                </a:cubicBezTo>
                <a:cubicBezTo>
                  <a:pt x="5637" y="12634"/>
                  <a:pt x="5626" y="12641"/>
                  <a:pt x="5612" y="12651"/>
                </a:cubicBezTo>
                <a:cubicBezTo>
                  <a:pt x="5526" y="12719"/>
                  <a:pt x="5447" y="12809"/>
                  <a:pt x="5376" y="12916"/>
                </a:cubicBezTo>
                <a:cubicBezTo>
                  <a:pt x="5140" y="13263"/>
                  <a:pt x="4864" y="13582"/>
                  <a:pt x="4560" y="13865"/>
                </a:cubicBezTo>
                <a:cubicBezTo>
                  <a:pt x="4191" y="14208"/>
                  <a:pt x="3783" y="14502"/>
                  <a:pt x="3343" y="14742"/>
                </a:cubicBezTo>
                <a:cubicBezTo>
                  <a:pt x="2742" y="15067"/>
                  <a:pt x="2083" y="15293"/>
                  <a:pt x="1400" y="15407"/>
                </a:cubicBezTo>
                <a:lnTo>
                  <a:pt x="0" y="15636"/>
                </a:lnTo>
                <a:lnTo>
                  <a:pt x="4839" y="15636"/>
                </a:lnTo>
                <a:cubicBezTo>
                  <a:pt x="5064" y="15321"/>
                  <a:pt x="5254" y="14974"/>
                  <a:pt x="5412" y="14616"/>
                </a:cubicBezTo>
                <a:cubicBezTo>
                  <a:pt x="5694" y="13972"/>
                  <a:pt x="6006" y="13228"/>
                  <a:pt x="6700" y="12938"/>
                </a:cubicBezTo>
                <a:cubicBezTo>
                  <a:pt x="6963" y="12828"/>
                  <a:pt x="7245" y="12802"/>
                  <a:pt x="7532" y="12802"/>
                </a:cubicBezTo>
                <a:cubicBezTo>
                  <a:pt x="7779" y="12802"/>
                  <a:pt x="8029" y="12821"/>
                  <a:pt x="8276" y="12821"/>
                </a:cubicBezTo>
                <a:cubicBezTo>
                  <a:pt x="8311" y="12821"/>
                  <a:pt x="8347" y="12821"/>
                  <a:pt x="8382" y="12820"/>
                </a:cubicBezTo>
                <a:cubicBezTo>
                  <a:pt x="9760" y="12777"/>
                  <a:pt x="11127" y="11725"/>
                  <a:pt x="11245" y="10350"/>
                </a:cubicBezTo>
                <a:cubicBezTo>
                  <a:pt x="11292" y="9810"/>
                  <a:pt x="11152" y="9269"/>
                  <a:pt x="11120" y="8729"/>
                </a:cubicBezTo>
                <a:cubicBezTo>
                  <a:pt x="11084" y="8185"/>
                  <a:pt x="11181" y="7584"/>
                  <a:pt x="11592" y="7226"/>
                </a:cubicBezTo>
                <a:cubicBezTo>
                  <a:pt x="11989" y="6879"/>
                  <a:pt x="12566" y="6854"/>
                  <a:pt x="13085" y="6743"/>
                </a:cubicBezTo>
                <a:cubicBezTo>
                  <a:pt x="14180" y="6507"/>
                  <a:pt x="15164" y="5794"/>
                  <a:pt x="15722" y="4825"/>
                </a:cubicBezTo>
                <a:cubicBezTo>
                  <a:pt x="15822" y="4649"/>
                  <a:pt x="15915" y="4467"/>
                  <a:pt x="16055" y="4320"/>
                </a:cubicBezTo>
                <a:cubicBezTo>
                  <a:pt x="16527" y="3830"/>
                  <a:pt x="17336" y="3980"/>
                  <a:pt x="17991" y="3790"/>
                </a:cubicBezTo>
                <a:cubicBezTo>
                  <a:pt x="18990" y="3500"/>
                  <a:pt x="19534" y="2459"/>
                  <a:pt x="20271" y="1729"/>
                </a:cubicBezTo>
                <a:cubicBezTo>
                  <a:pt x="21116" y="884"/>
                  <a:pt x="22229" y="448"/>
                  <a:pt x="23413" y="183"/>
                </a:cubicBezTo>
                <a:lnTo>
                  <a:pt x="23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8" name="Google Shape;168;p10"/>
          <p:cNvSpPr/>
          <p:nvPr/>
        </p:nvSpPr>
        <p:spPr>
          <a:xfrm rot="10800000">
            <a:off x="829797" y="308782"/>
            <a:ext cx="63404" cy="63298"/>
          </a:xfrm>
          <a:custGeom>
            <a:rect b="b" l="l" r="r" t="t"/>
            <a:pathLst>
              <a:path extrusionOk="0" h="598" w="599">
                <a:moveTo>
                  <a:pt x="298" y="0"/>
                </a:moveTo>
                <a:cubicBezTo>
                  <a:pt x="133" y="0"/>
                  <a:pt x="1" y="136"/>
                  <a:pt x="1" y="301"/>
                </a:cubicBezTo>
                <a:cubicBezTo>
                  <a:pt x="1" y="466"/>
                  <a:pt x="133" y="598"/>
                  <a:pt x="298" y="598"/>
                </a:cubicBezTo>
                <a:cubicBezTo>
                  <a:pt x="462" y="598"/>
                  <a:pt x="598" y="466"/>
                  <a:pt x="598" y="301"/>
                </a:cubicBezTo>
                <a:cubicBezTo>
                  <a:pt x="598" y="136"/>
                  <a:pt x="462" y="0"/>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rot="10800000">
            <a:off x="829806" y="519245"/>
            <a:ext cx="63404" cy="63298"/>
          </a:xfrm>
          <a:custGeom>
            <a:rect b="b" l="l" r="r" t="t"/>
            <a:pathLst>
              <a:path extrusionOk="0" h="598" w="599">
                <a:moveTo>
                  <a:pt x="301" y="0"/>
                </a:moveTo>
                <a:cubicBezTo>
                  <a:pt x="137" y="0"/>
                  <a:pt x="1" y="133"/>
                  <a:pt x="1" y="297"/>
                </a:cubicBezTo>
                <a:cubicBezTo>
                  <a:pt x="1" y="462"/>
                  <a:pt x="137" y="598"/>
                  <a:pt x="301" y="598"/>
                </a:cubicBezTo>
                <a:cubicBezTo>
                  <a:pt x="466" y="598"/>
                  <a:pt x="599" y="462"/>
                  <a:pt x="599" y="297"/>
                </a:cubicBezTo>
                <a:cubicBezTo>
                  <a:pt x="599" y="133"/>
                  <a:pt x="466" y="0"/>
                  <a:pt x="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rot="10800000">
            <a:off x="290213" y="944084"/>
            <a:ext cx="63298" cy="63404"/>
          </a:xfrm>
          <a:custGeom>
            <a:rect b="b" l="l" r="r" t="t"/>
            <a:pathLst>
              <a:path extrusionOk="0" h="599" w="598">
                <a:moveTo>
                  <a:pt x="301" y="0"/>
                </a:moveTo>
                <a:cubicBezTo>
                  <a:pt x="136" y="0"/>
                  <a:pt x="0" y="136"/>
                  <a:pt x="0" y="301"/>
                </a:cubicBezTo>
                <a:cubicBezTo>
                  <a:pt x="0" y="466"/>
                  <a:pt x="136" y="598"/>
                  <a:pt x="301" y="598"/>
                </a:cubicBezTo>
                <a:cubicBezTo>
                  <a:pt x="465" y="598"/>
                  <a:pt x="598" y="466"/>
                  <a:pt x="598" y="301"/>
                </a:cubicBezTo>
                <a:cubicBezTo>
                  <a:pt x="598" y="136"/>
                  <a:pt x="465" y="0"/>
                  <a:pt x="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rot="10800000">
            <a:off x="1349502" y="266263"/>
            <a:ext cx="41493" cy="40964"/>
          </a:xfrm>
          <a:custGeom>
            <a:rect b="b" l="l" r="r" t="t"/>
            <a:pathLst>
              <a:path extrusionOk="0" h="387" w="392">
                <a:moveTo>
                  <a:pt x="198" y="0"/>
                </a:moveTo>
                <a:cubicBezTo>
                  <a:pt x="90" y="0"/>
                  <a:pt x="1" y="86"/>
                  <a:pt x="1" y="193"/>
                </a:cubicBezTo>
                <a:cubicBezTo>
                  <a:pt x="1" y="301"/>
                  <a:pt x="90" y="387"/>
                  <a:pt x="198" y="387"/>
                </a:cubicBezTo>
                <a:cubicBezTo>
                  <a:pt x="305" y="387"/>
                  <a:pt x="391" y="301"/>
                  <a:pt x="391" y="193"/>
                </a:cubicBezTo>
                <a:cubicBezTo>
                  <a:pt x="391" y="86"/>
                  <a:pt x="305" y="0"/>
                  <a:pt x="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rot="10800000">
            <a:off x="719585" y="622951"/>
            <a:ext cx="41387" cy="41387"/>
          </a:xfrm>
          <a:custGeom>
            <a:rect b="b" l="l" r="r" t="t"/>
            <a:pathLst>
              <a:path extrusionOk="0" h="391" w="391">
                <a:moveTo>
                  <a:pt x="194" y="0"/>
                </a:moveTo>
                <a:cubicBezTo>
                  <a:pt x="86" y="0"/>
                  <a:pt x="1" y="90"/>
                  <a:pt x="1" y="197"/>
                </a:cubicBezTo>
                <a:cubicBezTo>
                  <a:pt x="1" y="305"/>
                  <a:pt x="86" y="390"/>
                  <a:pt x="194" y="390"/>
                </a:cubicBezTo>
                <a:cubicBezTo>
                  <a:pt x="301" y="390"/>
                  <a:pt x="391" y="305"/>
                  <a:pt x="391" y="197"/>
                </a:cubicBezTo>
                <a:cubicBezTo>
                  <a:pt x="391" y="90"/>
                  <a:pt x="301" y="0"/>
                  <a:pt x="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rot="10800000">
            <a:off x="1173024" y="318411"/>
            <a:ext cx="57265" cy="44034"/>
          </a:xfrm>
          <a:custGeom>
            <a:rect b="b" l="l" r="r" t="t"/>
            <a:pathLst>
              <a:path extrusionOk="0" h="416" w="541">
                <a:moveTo>
                  <a:pt x="272" y="1"/>
                </a:moveTo>
                <a:cubicBezTo>
                  <a:pt x="0" y="1"/>
                  <a:pt x="0" y="416"/>
                  <a:pt x="272" y="416"/>
                </a:cubicBezTo>
                <a:cubicBezTo>
                  <a:pt x="541" y="416"/>
                  <a:pt x="541" y="1"/>
                  <a:pt x="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rot="10800000">
            <a:off x="372900" y="1209237"/>
            <a:ext cx="57265" cy="44139"/>
          </a:xfrm>
          <a:custGeom>
            <a:rect b="b" l="l" r="r" t="t"/>
            <a:pathLst>
              <a:path extrusionOk="0" h="417" w="541">
                <a:moveTo>
                  <a:pt x="272" y="1"/>
                </a:moveTo>
                <a:cubicBezTo>
                  <a:pt x="4" y="1"/>
                  <a:pt x="0" y="416"/>
                  <a:pt x="272" y="416"/>
                </a:cubicBezTo>
                <a:cubicBezTo>
                  <a:pt x="541" y="416"/>
                  <a:pt x="541" y="1"/>
                  <a:pt x="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rot="10800000">
            <a:off x="293233" y="1233866"/>
            <a:ext cx="57265" cy="44034"/>
          </a:xfrm>
          <a:custGeom>
            <a:rect b="b" l="l" r="r" t="t"/>
            <a:pathLst>
              <a:path extrusionOk="0" h="416" w="541">
                <a:moveTo>
                  <a:pt x="269" y="1"/>
                </a:moveTo>
                <a:cubicBezTo>
                  <a:pt x="0" y="1"/>
                  <a:pt x="0" y="416"/>
                  <a:pt x="269" y="416"/>
                </a:cubicBezTo>
                <a:cubicBezTo>
                  <a:pt x="541" y="416"/>
                  <a:pt x="541" y="1"/>
                  <a:pt x="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rot="10800000">
            <a:off x="1166819" y="425480"/>
            <a:ext cx="89867" cy="69438"/>
          </a:xfrm>
          <a:custGeom>
            <a:rect b="b" l="l" r="r" t="t"/>
            <a:pathLst>
              <a:path extrusionOk="0" h="656" w="849">
                <a:moveTo>
                  <a:pt x="423" y="1"/>
                </a:moveTo>
                <a:cubicBezTo>
                  <a:pt x="4" y="1"/>
                  <a:pt x="1" y="656"/>
                  <a:pt x="423" y="656"/>
                </a:cubicBezTo>
                <a:cubicBezTo>
                  <a:pt x="849" y="656"/>
                  <a:pt x="849" y="1"/>
                  <a:pt x="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rot="10800000">
            <a:off x="760986" y="941064"/>
            <a:ext cx="89549" cy="69438"/>
          </a:xfrm>
          <a:custGeom>
            <a:rect b="b" l="l" r="r" t="t"/>
            <a:pathLst>
              <a:path extrusionOk="0" h="656" w="846">
                <a:moveTo>
                  <a:pt x="423" y="0"/>
                </a:moveTo>
                <a:cubicBezTo>
                  <a:pt x="1" y="0"/>
                  <a:pt x="1" y="655"/>
                  <a:pt x="423" y="655"/>
                </a:cubicBezTo>
                <a:cubicBezTo>
                  <a:pt x="846" y="655"/>
                  <a:pt x="846" y="0"/>
                  <a:pt x="4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735">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8350" y="375600"/>
            <a:ext cx="7047300" cy="482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rgbClr val="314256"/>
              </a:buClr>
              <a:buSzPts val="2400"/>
              <a:buFont typeface="Open Sans"/>
              <a:buNone/>
              <a:defRPr b="1" sz="2400">
                <a:solidFill>
                  <a:srgbClr val="314256"/>
                </a:solidFill>
                <a:latin typeface="Open Sans"/>
                <a:ea typeface="Open Sans"/>
                <a:cs typeface="Open Sans"/>
                <a:sym typeface="Open Sans"/>
              </a:defRPr>
            </a:lvl1pPr>
            <a:lvl2pPr lvl="1"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2pPr>
            <a:lvl3pPr lvl="2"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3pPr>
            <a:lvl4pPr lvl="3"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4pPr>
            <a:lvl5pPr lvl="4"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5pPr>
            <a:lvl6pPr lvl="5"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6pPr>
            <a:lvl7pPr lvl="6"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7pPr>
            <a:lvl8pPr lvl="7"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8pPr>
            <a:lvl9pPr lvl="8" rtl="0">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9pPr>
          </a:lstStyle>
          <a:p/>
        </p:txBody>
      </p:sp>
      <p:sp>
        <p:nvSpPr>
          <p:cNvPr id="7" name="Google Shape;7;p1"/>
          <p:cNvSpPr txBox="1"/>
          <p:nvPr>
            <p:ph idx="1" type="body"/>
          </p:nvPr>
        </p:nvSpPr>
        <p:spPr>
          <a:xfrm>
            <a:off x="1068100" y="2486100"/>
            <a:ext cx="7047300" cy="21102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1pPr>
            <a:lvl2pPr indent="-317500" lvl="1" marL="9144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2pPr>
            <a:lvl3pPr indent="-317500" lvl="2" marL="13716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3pPr>
            <a:lvl4pPr indent="-317500" lvl="3" marL="18288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4pPr>
            <a:lvl5pPr indent="-317500" lvl="4" marL="22860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5pPr>
            <a:lvl6pPr indent="-317500" lvl="5" marL="27432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6pPr>
            <a:lvl7pPr indent="-317500" lvl="6" marL="32004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7pPr>
            <a:lvl8pPr indent="-317500" lvl="7" marL="36576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8pPr>
            <a:lvl9pPr indent="-317500" lvl="8" marL="4114800" rtl="0">
              <a:lnSpc>
                <a:spcPct val="115000"/>
              </a:lnSpc>
              <a:spcBef>
                <a:spcPts val="0"/>
              </a:spcBef>
              <a:spcAft>
                <a:spcPts val="0"/>
              </a:spcAft>
              <a:buClr>
                <a:srgbClr val="999999"/>
              </a:buClr>
              <a:buSzPts val="1400"/>
              <a:buFont typeface="PT Sans"/>
              <a:buChar char="■"/>
              <a:defRPr>
                <a:solidFill>
                  <a:srgbClr val="999999"/>
                </a:solidFill>
                <a:latin typeface="PT Sans"/>
                <a:ea typeface="PT Sans"/>
                <a:cs typeface="PT Sans"/>
                <a:sym typeface="PT Sans"/>
              </a:defRPr>
            </a:lvl9pPr>
          </a:lstStyle>
          <a:p/>
        </p:txBody>
      </p:sp>
      <p:sp>
        <p:nvSpPr>
          <p:cNvPr id="8" name="Google Shape;8;p1"/>
          <p:cNvSpPr txBox="1"/>
          <p:nvPr>
            <p:ph idx="12" type="sldNum"/>
          </p:nvPr>
        </p:nvSpPr>
        <p:spPr>
          <a:xfrm>
            <a:off x="8813575" y="4749900"/>
            <a:ext cx="330300" cy="393600"/>
          </a:xfrm>
          <a:prstGeom prst="rect">
            <a:avLst/>
          </a:prstGeom>
          <a:noFill/>
          <a:ln>
            <a:noFill/>
          </a:ln>
        </p:spPr>
        <p:txBody>
          <a:bodyPr anchorCtr="0" anchor="ctr" bIns="91425" lIns="91425" spcFirstLastPara="1" rIns="91425" wrap="square" tIns="91425">
            <a:noAutofit/>
          </a:bodyPr>
          <a:lstStyle>
            <a:lvl1pPr lvl="0" rtl="0">
              <a:buNone/>
              <a:defRPr sz="1200">
                <a:solidFill>
                  <a:srgbClr val="434343"/>
                </a:solidFill>
                <a:latin typeface="PT Sans"/>
                <a:ea typeface="PT Sans"/>
                <a:cs typeface="PT Sans"/>
                <a:sym typeface="PT Sans"/>
              </a:defRPr>
            </a:lvl1pPr>
            <a:lvl2pPr lvl="1" rtl="0">
              <a:buNone/>
              <a:defRPr sz="1200">
                <a:solidFill>
                  <a:srgbClr val="434343"/>
                </a:solidFill>
                <a:latin typeface="PT Sans"/>
                <a:ea typeface="PT Sans"/>
                <a:cs typeface="PT Sans"/>
                <a:sym typeface="PT Sans"/>
              </a:defRPr>
            </a:lvl2pPr>
            <a:lvl3pPr lvl="2" rtl="0">
              <a:buNone/>
              <a:defRPr sz="1200">
                <a:solidFill>
                  <a:srgbClr val="434343"/>
                </a:solidFill>
                <a:latin typeface="PT Sans"/>
                <a:ea typeface="PT Sans"/>
                <a:cs typeface="PT Sans"/>
                <a:sym typeface="PT Sans"/>
              </a:defRPr>
            </a:lvl3pPr>
            <a:lvl4pPr lvl="3" rtl="0">
              <a:buNone/>
              <a:defRPr sz="1200">
                <a:solidFill>
                  <a:srgbClr val="434343"/>
                </a:solidFill>
                <a:latin typeface="PT Sans"/>
                <a:ea typeface="PT Sans"/>
                <a:cs typeface="PT Sans"/>
                <a:sym typeface="PT Sans"/>
              </a:defRPr>
            </a:lvl4pPr>
            <a:lvl5pPr lvl="4" rtl="0">
              <a:buNone/>
              <a:defRPr sz="1200">
                <a:solidFill>
                  <a:srgbClr val="434343"/>
                </a:solidFill>
                <a:latin typeface="PT Sans"/>
                <a:ea typeface="PT Sans"/>
                <a:cs typeface="PT Sans"/>
                <a:sym typeface="PT Sans"/>
              </a:defRPr>
            </a:lvl5pPr>
            <a:lvl6pPr lvl="5" rtl="0">
              <a:buNone/>
              <a:defRPr sz="1200">
                <a:solidFill>
                  <a:srgbClr val="434343"/>
                </a:solidFill>
                <a:latin typeface="PT Sans"/>
                <a:ea typeface="PT Sans"/>
                <a:cs typeface="PT Sans"/>
                <a:sym typeface="PT Sans"/>
              </a:defRPr>
            </a:lvl6pPr>
            <a:lvl7pPr lvl="6" rtl="0">
              <a:buNone/>
              <a:defRPr sz="1200">
                <a:solidFill>
                  <a:srgbClr val="434343"/>
                </a:solidFill>
                <a:latin typeface="PT Sans"/>
                <a:ea typeface="PT Sans"/>
                <a:cs typeface="PT Sans"/>
                <a:sym typeface="PT Sans"/>
              </a:defRPr>
            </a:lvl7pPr>
            <a:lvl8pPr lvl="7" rtl="0">
              <a:buNone/>
              <a:defRPr sz="1200">
                <a:solidFill>
                  <a:srgbClr val="434343"/>
                </a:solidFill>
                <a:latin typeface="PT Sans"/>
                <a:ea typeface="PT Sans"/>
                <a:cs typeface="PT Sans"/>
                <a:sym typeface="PT Sans"/>
              </a:defRPr>
            </a:lvl8pPr>
            <a:lvl9pPr lvl="8" rtl="0">
              <a:buNone/>
              <a:defRPr sz="1200">
                <a:solidFill>
                  <a:srgbClr val="434343"/>
                </a:solidFill>
                <a:latin typeface="PT Sans"/>
                <a:ea typeface="PT Sans"/>
                <a:cs typeface="PT Sans"/>
                <a:sym typeface="PT Sans"/>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hyperlink" Target="https://github.com/emilianolel/Proyecto_BEDU_Equipo_5" TargetMode="External"/><Relationship Id="rId4" Type="http://schemas.openxmlformats.org/officeDocument/2006/relationships/hyperlink" Target="https://raw.githubusercontent.com/emilianolel/Proyecto_BEDU_Equipo_5/main/Reporte/Diabetes.pdf" TargetMode="External"/><Relationship Id="rId5" Type="http://schemas.openxmlformats.org/officeDocument/2006/relationships/hyperlink" Target="https://github.com/emilianolel/Proyecto_BEDU_Equipo_5/blob/main/Proyecto.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0"/>
          <p:cNvSpPr txBox="1"/>
          <p:nvPr>
            <p:ph type="ctrTitle"/>
          </p:nvPr>
        </p:nvSpPr>
        <p:spPr>
          <a:xfrm>
            <a:off x="540000" y="1277100"/>
            <a:ext cx="4750200" cy="2636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latin typeface="Open Sans Light"/>
                <a:ea typeface="Open Sans Light"/>
                <a:cs typeface="Open Sans Light"/>
                <a:sym typeface="Open Sans Light"/>
              </a:rPr>
              <a:t>Proyecto:</a:t>
            </a:r>
            <a:r>
              <a:rPr b="0" lang="es" sz="3000">
                <a:latin typeface="Open Sans Light"/>
                <a:ea typeface="Open Sans Light"/>
                <a:cs typeface="Open Sans Light"/>
                <a:sym typeface="Open Sans Light"/>
              </a:rPr>
              <a:t> </a:t>
            </a:r>
            <a:r>
              <a:rPr lang="es">
                <a:solidFill>
                  <a:schemeClr val="accent2"/>
                </a:solidFill>
                <a:latin typeface="Open Sans SemiBold"/>
                <a:ea typeface="Open Sans SemiBold"/>
                <a:cs typeface="Open Sans SemiBold"/>
                <a:sym typeface="Open Sans SemiBold"/>
              </a:rPr>
              <a:t> Análisis para la detección de grupos vulnerables de Diabetes</a:t>
            </a:r>
            <a:endParaRPr b="0" sz="3000">
              <a:latin typeface="Open Sans Light"/>
              <a:ea typeface="Open Sans Light"/>
              <a:cs typeface="Open Sans Light"/>
              <a:sym typeface="Open Sans Light"/>
            </a:endParaRPr>
          </a:p>
          <a:p>
            <a:pPr indent="0" lvl="0" marL="0" rtl="0" algn="l">
              <a:lnSpc>
                <a:spcPct val="100000"/>
              </a:lnSpc>
              <a:spcBef>
                <a:spcPts val="0"/>
              </a:spcBef>
              <a:spcAft>
                <a:spcPts val="0"/>
              </a:spcAft>
              <a:buClr>
                <a:srgbClr val="000000"/>
              </a:buClr>
              <a:buSzPts val="1100"/>
              <a:buFont typeface="Arial"/>
              <a:buNone/>
            </a:pPr>
            <a:r>
              <a:rPr lang="es">
                <a:latin typeface="Open Sans Light"/>
                <a:ea typeface="Open Sans Light"/>
                <a:cs typeface="Open Sans Light"/>
                <a:sym typeface="Open Sans Light"/>
              </a:rPr>
              <a:t>Agosto 13, 2021</a:t>
            </a:r>
            <a:endParaRPr>
              <a:latin typeface="Open Sans Light"/>
              <a:ea typeface="Open Sans Light"/>
              <a:cs typeface="Open Sans Light"/>
              <a:sym typeface="Open Sans Light"/>
            </a:endParaRPr>
          </a:p>
          <a:p>
            <a:pPr indent="0" lvl="0" marL="0" rtl="0" algn="l">
              <a:lnSpc>
                <a:spcPct val="100000"/>
              </a:lnSpc>
              <a:spcBef>
                <a:spcPts val="0"/>
              </a:spcBef>
              <a:spcAft>
                <a:spcPts val="0"/>
              </a:spcAft>
              <a:buClr>
                <a:srgbClr val="000000"/>
              </a:buClr>
              <a:buSzPts val="1100"/>
              <a:buFont typeface="Arial"/>
              <a:buNone/>
            </a:pPr>
            <a:r>
              <a:t/>
            </a:r>
            <a:endParaRPr>
              <a:latin typeface="Open Sans Light"/>
              <a:ea typeface="Open Sans Light"/>
              <a:cs typeface="Open Sans Light"/>
              <a:sym typeface="Open Sans Light"/>
            </a:endParaRPr>
          </a:p>
          <a:p>
            <a:pPr indent="0" lvl="0" marL="0" rtl="0" algn="l">
              <a:lnSpc>
                <a:spcPct val="100000"/>
              </a:lnSpc>
              <a:spcBef>
                <a:spcPts val="0"/>
              </a:spcBef>
              <a:spcAft>
                <a:spcPts val="0"/>
              </a:spcAft>
              <a:buClr>
                <a:srgbClr val="000000"/>
              </a:buClr>
              <a:buSzPts val="1100"/>
              <a:buFont typeface="Arial"/>
              <a:buNone/>
            </a:pPr>
            <a:r>
              <a:rPr lang="es">
                <a:latin typeface="Open Sans Light"/>
                <a:ea typeface="Open Sans Light"/>
                <a:cs typeface="Open Sans Light"/>
                <a:sym typeface="Open Sans Light"/>
              </a:rPr>
              <a:t>Equipo 5</a:t>
            </a:r>
            <a:endParaRPr>
              <a:latin typeface="Open Sans Light"/>
              <a:ea typeface="Open Sans Light"/>
              <a:cs typeface="Open Sans Light"/>
              <a:sym typeface="Open Sans Light"/>
            </a:endParaRPr>
          </a:p>
        </p:txBody>
      </p:sp>
      <p:grpSp>
        <p:nvGrpSpPr>
          <p:cNvPr id="541" name="Google Shape;541;p30"/>
          <p:cNvGrpSpPr/>
          <p:nvPr/>
        </p:nvGrpSpPr>
        <p:grpSpPr>
          <a:xfrm>
            <a:off x="5290039" y="1427847"/>
            <a:ext cx="3133611" cy="3715450"/>
            <a:chOff x="6283700" y="2605800"/>
            <a:chExt cx="2140298" cy="2537702"/>
          </a:xfrm>
        </p:grpSpPr>
        <p:sp>
          <p:nvSpPr>
            <p:cNvPr id="542" name="Google Shape;542;p30"/>
            <p:cNvSpPr/>
            <p:nvPr/>
          </p:nvSpPr>
          <p:spPr>
            <a:xfrm>
              <a:off x="6283700" y="4257366"/>
              <a:ext cx="2140298" cy="886136"/>
            </a:xfrm>
            <a:custGeom>
              <a:rect b="b" l="l" r="r" t="t"/>
              <a:pathLst>
                <a:path extrusionOk="0" h="4192" w="10125">
                  <a:moveTo>
                    <a:pt x="4470" y="0"/>
                  </a:moveTo>
                  <a:lnTo>
                    <a:pt x="4331" y="1550"/>
                  </a:lnTo>
                  <a:cubicBezTo>
                    <a:pt x="4227" y="1511"/>
                    <a:pt x="4116" y="1489"/>
                    <a:pt x="3998" y="1489"/>
                  </a:cubicBezTo>
                  <a:cubicBezTo>
                    <a:pt x="3472" y="1489"/>
                    <a:pt x="3042" y="1915"/>
                    <a:pt x="3042" y="2441"/>
                  </a:cubicBezTo>
                  <a:cubicBezTo>
                    <a:pt x="3042" y="2509"/>
                    <a:pt x="3049" y="2570"/>
                    <a:pt x="3064" y="2634"/>
                  </a:cubicBezTo>
                  <a:cubicBezTo>
                    <a:pt x="2466" y="2710"/>
                    <a:pt x="1954" y="3053"/>
                    <a:pt x="1646" y="3540"/>
                  </a:cubicBezTo>
                  <a:cubicBezTo>
                    <a:pt x="1475" y="3354"/>
                    <a:pt x="1228" y="3239"/>
                    <a:pt x="952" y="3239"/>
                  </a:cubicBezTo>
                  <a:cubicBezTo>
                    <a:pt x="426" y="3239"/>
                    <a:pt x="0" y="3665"/>
                    <a:pt x="0" y="4191"/>
                  </a:cubicBezTo>
                  <a:lnTo>
                    <a:pt x="10125" y="4191"/>
                  </a:lnTo>
                  <a:cubicBezTo>
                    <a:pt x="10125" y="3665"/>
                    <a:pt x="9699" y="3239"/>
                    <a:pt x="9169" y="3239"/>
                  </a:cubicBezTo>
                  <a:cubicBezTo>
                    <a:pt x="9055" y="3239"/>
                    <a:pt x="8944" y="3261"/>
                    <a:pt x="8840" y="3296"/>
                  </a:cubicBezTo>
                  <a:cubicBezTo>
                    <a:pt x="8761" y="2291"/>
                    <a:pt x="7917" y="1500"/>
                    <a:pt x="6889" y="1500"/>
                  </a:cubicBezTo>
                  <a:cubicBezTo>
                    <a:pt x="6557" y="1500"/>
                    <a:pt x="6242" y="1582"/>
                    <a:pt x="5966" y="1729"/>
                  </a:cubicBezTo>
                  <a:lnTo>
                    <a:pt x="5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6320693" y="4257366"/>
              <a:ext cx="2063988" cy="886136"/>
            </a:xfrm>
            <a:custGeom>
              <a:rect b="b" l="l" r="r" t="t"/>
              <a:pathLst>
                <a:path extrusionOk="0" h="4192" w="9764">
                  <a:moveTo>
                    <a:pt x="4463" y="0"/>
                  </a:moveTo>
                  <a:lnTo>
                    <a:pt x="4306" y="1786"/>
                  </a:lnTo>
                  <a:lnTo>
                    <a:pt x="4098" y="1707"/>
                  </a:lnTo>
                  <a:cubicBezTo>
                    <a:pt x="4009" y="1675"/>
                    <a:pt x="3916" y="1657"/>
                    <a:pt x="3823" y="1657"/>
                  </a:cubicBezTo>
                  <a:cubicBezTo>
                    <a:pt x="3390" y="1657"/>
                    <a:pt x="3035" y="2008"/>
                    <a:pt x="3035" y="2441"/>
                  </a:cubicBezTo>
                  <a:cubicBezTo>
                    <a:pt x="3035" y="2495"/>
                    <a:pt x="3043" y="2548"/>
                    <a:pt x="3053" y="2602"/>
                  </a:cubicBezTo>
                  <a:lnTo>
                    <a:pt x="3089" y="2778"/>
                  </a:lnTo>
                  <a:lnTo>
                    <a:pt x="2910" y="2799"/>
                  </a:lnTo>
                  <a:cubicBezTo>
                    <a:pt x="2373" y="2867"/>
                    <a:pt x="1901" y="3168"/>
                    <a:pt x="1615" y="3629"/>
                  </a:cubicBezTo>
                  <a:lnTo>
                    <a:pt x="1500" y="3812"/>
                  </a:lnTo>
                  <a:lnTo>
                    <a:pt x="1350" y="3654"/>
                  </a:lnTo>
                  <a:cubicBezTo>
                    <a:pt x="1199" y="3493"/>
                    <a:pt x="995" y="3407"/>
                    <a:pt x="777" y="3407"/>
                  </a:cubicBezTo>
                  <a:cubicBezTo>
                    <a:pt x="401" y="3407"/>
                    <a:pt x="79" y="3840"/>
                    <a:pt x="0" y="4191"/>
                  </a:cubicBezTo>
                  <a:lnTo>
                    <a:pt x="9764" y="4191"/>
                  </a:lnTo>
                  <a:cubicBezTo>
                    <a:pt x="9685" y="3840"/>
                    <a:pt x="9370" y="3407"/>
                    <a:pt x="8994" y="3407"/>
                  </a:cubicBezTo>
                  <a:cubicBezTo>
                    <a:pt x="8901" y="3407"/>
                    <a:pt x="8812" y="3422"/>
                    <a:pt x="8722" y="3454"/>
                  </a:cubicBezTo>
                  <a:lnTo>
                    <a:pt x="8515" y="3533"/>
                  </a:lnTo>
                  <a:lnTo>
                    <a:pt x="8497" y="3311"/>
                  </a:lnTo>
                  <a:cubicBezTo>
                    <a:pt x="8461" y="2863"/>
                    <a:pt x="8260" y="2448"/>
                    <a:pt x="7931" y="2144"/>
                  </a:cubicBezTo>
                  <a:cubicBezTo>
                    <a:pt x="7598" y="1836"/>
                    <a:pt x="7169" y="1664"/>
                    <a:pt x="6714" y="1664"/>
                  </a:cubicBezTo>
                  <a:cubicBezTo>
                    <a:pt x="6421" y="1664"/>
                    <a:pt x="6127" y="1740"/>
                    <a:pt x="5870" y="1879"/>
                  </a:cubicBezTo>
                  <a:lnTo>
                    <a:pt x="5648" y="1997"/>
                  </a:lnTo>
                  <a:lnTo>
                    <a:pt x="5465" y="0"/>
                  </a:ln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6727613" y="4257366"/>
              <a:ext cx="1480135" cy="886136"/>
            </a:xfrm>
            <a:custGeom>
              <a:rect b="b" l="l" r="r" t="t"/>
              <a:pathLst>
                <a:path extrusionOk="0" h="4192" w="7002">
                  <a:moveTo>
                    <a:pt x="2685" y="0"/>
                  </a:moveTo>
                  <a:lnTo>
                    <a:pt x="2503" y="2373"/>
                  </a:lnTo>
                  <a:lnTo>
                    <a:pt x="2456" y="2373"/>
                  </a:lnTo>
                  <a:cubicBezTo>
                    <a:pt x="2034" y="2373"/>
                    <a:pt x="1694" y="2713"/>
                    <a:pt x="1694" y="3135"/>
                  </a:cubicBezTo>
                  <a:cubicBezTo>
                    <a:pt x="1694" y="3268"/>
                    <a:pt x="1729" y="3397"/>
                    <a:pt x="1790" y="3504"/>
                  </a:cubicBezTo>
                  <a:cubicBezTo>
                    <a:pt x="1619" y="3407"/>
                    <a:pt x="1422" y="3350"/>
                    <a:pt x="1207" y="3350"/>
                  </a:cubicBezTo>
                  <a:cubicBezTo>
                    <a:pt x="999" y="3350"/>
                    <a:pt x="806" y="3404"/>
                    <a:pt x="638" y="3500"/>
                  </a:cubicBezTo>
                  <a:cubicBezTo>
                    <a:pt x="574" y="3418"/>
                    <a:pt x="473" y="3364"/>
                    <a:pt x="359" y="3364"/>
                  </a:cubicBezTo>
                  <a:cubicBezTo>
                    <a:pt x="162" y="3364"/>
                    <a:pt x="1" y="3525"/>
                    <a:pt x="1" y="3722"/>
                  </a:cubicBezTo>
                  <a:cubicBezTo>
                    <a:pt x="1" y="3844"/>
                    <a:pt x="62" y="3951"/>
                    <a:pt x="155" y="4016"/>
                  </a:cubicBezTo>
                  <a:cubicBezTo>
                    <a:pt x="130" y="4073"/>
                    <a:pt x="108" y="4130"/>
                    <a:pt x="90" y="4191"/>
                  </a:cubicBezTo>
                  <a:lnTo>
                    <a:pt x="7001" y="4191"/>
                  </a:lnTo>
                  <a:cubicBezTo>
                    <a:pt x="6790" y="3858"/>
                    <a:pt x="6421" y="3636"/>
                    <a:pt x="5999" y="3636"/>
                  </a:cubicBezTo>
                  <a:lnTo>
                    <a:pt x="5963" y="3636"/>
                  </a:lnTo>
                  <a:cubicBezTo>
                    <a:pt x="5985" y="3543"/>
                    <a:pt x="5999" y="3447"/>
                    <a:pt x="5999" y="3350"/>
                  </a:cubicBezTo>
                  <a:cubicBezTo>
                    <a:pt x="5999" y="2695"/>
                    <a:pt x="5466" y="2166"/>
                    <a:pt x="4814" y="2166"/>
                  </a:cubicBezTo>
                  <a:cubicBezTo>
                    <a:pt x="4167" y="2166"/>
                    <a:pt x="3641" y="2684"/>
                    <a:pt x="3630" y="3325"/>
                  </a:cubicBezTo>
                  <a:lnTo>
                    <a:pt x="34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7601486" y="4917105"/>
              <a:ext cx="258104" cy="226396"/>
            </a:xfrm>
            <a:custGeom>
              <a:rect b="b" l="l" r="r" t="t"/>
              <a:pathLst>
                <a:path extrusionOk="0" h="1071" w="1221">
                  <a:moveTo>
                    <a:pt x="612" y="0"/>
                  </a:moveTo>
                  <a:cubicBezTo>
                    <a:pt x="276" y="0"/>
                    <a:pt x="0" y="276"/>
                    <a:pt x="0" y="612"/>
                  </a:cubicBezTo>
                  <a:cubicBezTo>
                    <a:pt x="0" y="795"/>
                    <a:pt x="83" y="959"/>
                    <a:pt x="212" y="1070"/>
                  </a:cubicBezTo>
                  <a:lnTo>
                    <a:pt x="1013" y="1070"/>
                  </a:lnTo>
                  <a:cubicBezTo>
                    <a:pt x="1142" y="959"/>
                    <a:pt x="1221" y="795"/>
                    <a:pt x="1221" y="612"/>
                  </a:cubicBezTo>
                  <a:cubicBezTo>
                    <a:pt x="1221" y="276"/>
                    <a:pt x="949" y="0"/>
                    <a:pt x="612" y="0"/>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7213380" y="4957057"/>
              <a:ext cx="111401" cy="112247"/>
            </a:xfrm>
            <a:custGeom>
              <a:rect b="b" l="l" r="r" t="t"/>
              <a:pathLst>
                <a:path extrusionOk="0" h="531" w="527">
                  <a:moveTo>
                    <a:pt x="262" y="1"/>
                  </a:moveTo>
                  <a:cubicBezTo>
                    <a:pt x="119" y="1"/>
                    <a:pt x="1" y="119"/>
                    <a:pt x="1" y="266"/>
                  </a:cubicBezTo>
                  <a:cubicBezTo>
                    <a:pt x="1" y="412"/>
                    <a:pt x="119" y="530"/>
                    <a:pt x="262" y="530"/>
                  </a:cubicBezTo>
                  <a:cubicBezTo>
                    <a:pt x="409" y="530"/>
                    <a:pt x="527" y="412"/>
                    <a:pt x="527" y="266"/>
                  </a:cubicBezTo>
                  <a:cubicBezTo>
                    <a:pt x="527" y="119"/>
                    <a:pt x="409" y="1"/>
                    <a:pt x="262" y="1"/>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7213380" y="4839948"/>
              <a:ext cx="55384" cy="55384"/>
            </a:xfrm>
            <a:custGeom>
              <a:rect b="b" l="l" r="r" t="t"/>
              <a:pathLst>
                <a:path extrusionOk="0" h="262" w="262">
                  <a:moveTo>
                    <a:pt x="133" y="0"/>
                  </a:moveTo>
                  <a:cubicBezTo>
                    <a:pt x="58" y="0"/>
                    <a:pt x="1" y="57"/>
                    <a:pt x="1" y="132"/>
                  </a:cubicBezTo>
                  <a:cubicBezTo>
                    <a:pt x="1" y="204"/>
                    <a:pt x="58" y="261"/>
                    <a:pt x="133" y="261"/>
                  </a:cubicBezTo>
                  <a:cubicBezTo>
                    <a:pt x="205" y="261"/>
                    <a:pt x="262" y="204"/>
                    <a:pt x="262" y="132"/>
                  </a:cubicBezTo>
                  <a:cubicBezTo>
                    <a:pt x="262" y="57"/>
                    <a:pt x="205" y="0"/>
                    <a:pt x="133" y="0"/>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7711196" y="4795134"/>
              <a:ext cx="56229" cy="56229"/>
            </a:xfrm>
            <a:custGeom>
              <a:rect b="b" l="l" r="r" t="t"/>
              <a:pathLst>
                <a:path extrusionOk="0" h="266" w="266">
                  <a:moveTo>
                    <a:pt x="133" y="1"/>
                  </a:moveTo>
                  <a:cubicBezTo>
                    <a:pt x="61" y="1"/>
                    <a:pt x="0" y="62"/>
                    <a:pt x="0" y="133"/>
                  </a:cubicBezTo>
                  <a:cubicBezTo>
                    <a:pt x="0" y="205"/>
                    <a:pt x="61" y="266"/>
                    <a:pt x="133" y="266"/>
                  </a:cubicBezTo>
                  <a:cubicBezTo>
                    <a:pt x="208" y="266"/>
                    <a:pt x="265" y="205"/>
                    <a:pt x="265" y="133"/>
                  </a:cubicBezTo>
                  <a:cubicBezTo>
                    <a:pt x="265" y="62"/>
                    <a:pt x="208" y="1"/>
                    <a:pt x="133" y="1"/>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6928853" y="5052392"/>
              <a:ext cx="56229" cy="55384"/>
            </a:xfrm>
            <a:custGeom>
              <a:rect b="b" l="l" r="r" t="t"/>
              <a:pathLst>
                <a:path extrusionOk="0" h="262" w="266">
                  <a:moveTo>
                    <a:pt x="133" y="1"/>
                  </a:moveTo>
                  <a:cubicBezTo>
                    <a:pt x="62" y="1"/>
                    <a:pt x="1" y="58"/>
                    <a:pt x="1" y="130"/>
                  </a:cubicBezTo>
                  <a:cubicBezTo>
                    <a:pt x="1" y="205"/>
                    <a:pt x="62" y="262"/>
                    <a:pt x="133" y="262"/>
                  </a:cubicBezTo>
                  <a:cubicBezTo>
                    <a:pt x="208" y="262"/>
                    <a:pt x="266" y="205"/>
                    <a:pt x="266" y="130"/>
                  </a:cubicBezTo>
                  <a:cubicBezTo>
                    <a:pt x="266" y="58"/>
                    <a:pt x="208" y="1"/>
                    <a:pt x="133" y="1"/>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7049132" y="4674221"/>
              <a:ext cx="97238" cy="96181"/>
            </a:xfrm>
            <a:custGeom>
              <a:rect b="b" l="l" r="r" t="t"/>
              <a:pathLst>
                <a:path extrusionOk="0" h="455" w="460">
                  <a:moveTo>
                    <a:pt x="230" y="0"/>
                  </a:moveTo>
                  <a:cubicBezTo>
                    <a:pt x="105" y="0"/>
                    <a:pt x="1" y="100"/>
                    <a:pt x="1" y="226"/>
                  </a:cubicBezTo>
                  <a:cubicBezTo>
                    <a:pt x="1" y="351"/>
                    <a:pt x="105" y="455"/>
                    <a:pt x="230" y="455"/>
                  </a:cubicBezTo>
                  <a:cubicBezTo>
                    <a:pt x="355" y="455"/>
                    <a:pt x="459" y="351"/>
                    <a:pt x="459" y="226"/>
                  </a:cubicBezTo>
                  <a:cubicBezTo>
                    <a:pt x="459" y="100"/>
                    <a:pt x="355" y="0"/>
                    <a:pt x="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6429557" y="5062962"/>
              <a:ext cx="108442" cy="80539"/>
            </a:xfrm>
            <a:custGeom>
              <a:rect b="b" l="l" r="r" t="t"/>
              <a:pathLst>
                <a:path extrusionOk="0" h="381" w="513">
                  <a:moveTo>
                    <a:pt x="259" y="1"/>
                  </a:moveTo>
                  <a:cubicBezTo>
                    <a:pt x="115" y="1"/>
                    <a:pt x="1" y="115"/>
                    <a:pt x="1" y="255"/>
                  </a:cubicBezTo>
                  <a:cubicBezTo>
                    <a:pt x="1" y="301"/>
                    <a:pt x="15" y="344"/>
                    <a:pt x="33" y="380"/>
                  </a:cubicBezTo>
                  <a:lnTo>
                    <a:pt x="480" y="380"/>
                  </a:lnTo>
                  <a:cubicBezTo>
                    <a:pt x="502" y="344"/>
                    <a:pt x="513" y="301"/>
                    <a:pt x="513" y="255"/>
                  </a:cubicBezTo>
                  <a:cubicBezTo>
                    <a:pt x="513" y="115"/>
                    <a:pt x="398" y="1"/>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6727613" y="3293442"/>
              <a:ext cx="255145" cy="937715"/>
            </a:xfrm>
            <a:custGeom>
              <a:rect b="b" l="l" r="r" t="t"/>
              <a:pathLst>
                <a:path extrusionOk="0" h="4436" w="1207">
                  <a:moveTo>
                    <a:pt x="606" y="1"/>
                  </a:moveTo>
                  <a:cubicBezTo>
                    <a:pt x="273" y="1"/>
                    <a:pt x="1" y="269"/>
                    <a:pt x="1" y="602"/>
                  </a:cubicBezTo>
                  <a:lnTo>
                    <a:pt x="1" y="4435"/>
                  </a:lnTo>
                  <a:lnTo>
                    <a:pt x="1207" y="4435"/>
                  </a:lnTo>
                  <a:lnTo>
                    <a:pt x="1207" y="602"/>
                  </a:lnTo>
                  <a:cubicBezTo>
                    <a:pt x="1207" y="438"/>
                    <a:pt x="1143" y="284"/>
                    <a:pt x="1032" y="176"/>
                  </a:cubicBezTo>
                  <a:cubicBezTo>
                    <a:pt x="921" y="65"/>
                    <a:pt x="770"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7739945" y="3293442"/>
              <a:ext cx="255990" cy="937715"/>
            </a:xfrm>
            <a:custGeom>
              <a:rect b="b" l="l" r="r" t="t"/>
              <a:pathLst>
                <a:path extrusionOk="0" h="4436" w="1211">
                  <a:moveTo>
                    <a:pt x="605" y="1"/>
                  </a:moveTo>
                  <a:cubicBezTo>
                    <a:pt x="272" y="1"/>
                    <a:pt x="0" y="269"/>
                    <a:pt x="0" y="602"/>
                  </a:cubicBezTo>
                  <a:lnTo>
                    <a:pt x="0" y="4435"/>
                  </a:lnTo>
                  <a:lnTo>
                    <a:pt x="1210" y="4435"/>
                  </a:lnTo>
                  <a:lnTo>
                    <a:pt x="1210" y="602"/>
                  </a:lnTo>
                  <a:cubicBezTo>
                    <a:pt x="1210" y="438"/>
                    <a:pt x="1142" y="284"/>
                    <a:pt x="1031" y="176"/>
                  </a:cubicBezTo>
                  <a:cubicBezTo>
                    <a:pt x="924" y="65"/>
                    <a:pt x="770" y="1"/>
                    <a:pt x="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6518128" y="3593188"/>
              <a:ext cx="610698" cy="555315"/>
            </a:xfrm>
            <a:custGeom>
              <a:rect b="b" l="l" r="r" t="t"/>
              <a:pathLst>
                <a:path extrusionOk="0" h="2627" w="2889">
                  <a:moveTo>
                    <a:pt x="2889" y="0"/>
                  </a:moveTo>
                  <a:lnTo>
                    <a:pt x="1" y="1700"/>
                  </a:lnTo>
                  <a:lnTo>
                    <a:pt x="1" y="2627"/>
                  </a:lnTo>
                  <a:lnTo>
                    <a:pt x="2889" y="2627"/>
                  </a:lnTo>
                  <a:lnTo>
                    <a:pt x="28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6518128" y="3841991"/>
              <a:ext cx="610698" cy="306512"/>
            </a:xfrm>
            <a:custGeom>
              <a:rect b="b" l="l" r="r" t="t"/>
              <a:pathLst>
                <a:path extrusionOk="0" h="1450" w="2889">
                  <a:moveTo>
                    <a:pt x="2889" y="1"/>
                  </a:moveTo>
                  <a:cubicBezTo>
                    <a:pt x="974" y="215"/>
                    <a:pt x="1" y="1450"/>
                    <a:pt x="1" y="1450"/>
                  </a:cubicBezTo>
                  <a:lnTo>
                    <a:pt x="2889" y="1450"/>
                  </a:lnTo>
                  <a:lnTo>
                    <a:pt x="28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7612055" y="3593188"/>
              <a:ext cx="610698" cy="555315"/>
            </a:xfrm>
            <a:custGeom>
              <a:rect b="b" l="l" r="r" t="t"/>
              <a:pathLst>
                <a:path extrusionOk="0" h="2627" w="2889">
                  <a:moveTo>
                    <a:pt x="1" y="0"/>
                  </a:moveTo>
                  <a:lnTo>
                    <a:pt x="1" y="2627"/>
                  </a:lnTo>
                  <a:lnTo>
                    <a:pt x="2889" y="2627"/>
                  </a:lnTo>
                  <a:lnTo>
                    <a:pt x="2889" y="170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7612055" y="3841991"/>
              <a:ext cx="610698" cy="306512"/>
            </a:xfrm>
            <a:custGeom>
              <a:rect b="b" l="l" r="r" t="t"/>
              <a:pathLst>
                <a:path extrusionOk="0" h="1450" w="2889">
                  <a:moveTo>
                    <a:pt x="1" y="1"/>
                  </a:moveTo>
                  <a:lnTo>
                    <a:pt x="1" y="1450"/>
                  </a:lnTo>
                  <a:lnTo>
                    <a:pt x="2889" y="1450"/>
                  </a:lnTo>
                  <a:cubicBezTo>
                    <a:pt x="2889" y="1450"/>
                    <a:pt x="1915" y="215"/>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7097540" y="2605800"/>
              <a:ext cx="528469" cy="1542706"/>
            </a:xfrm>
            <a:custGeom>
              <a:rect b="b" l="l" r="r" t="t"/>
              <a:pathLst>
                <a:path extrusionOk="0" h="7298" w="2500">
                  <a:moveTo>
                    <a:pt x="1250" y="1"/>
                  </a:moveTo>
                  <a:cubicBezTo>
                    <a:pt x="1196" y="1"/>
                    <a:pt x="1143" y="22"/>
                    <a:pt x="1103" y="62"/>
                  </a:cubicBezTo>
                  <a:lnTo>
                    <a:pt x="1053" y="119"/>
                  </a:lnTo>
                  <a:cubicBezTo>
                    <a:pt x="377" y="856"/>
                    <a:pt x="1" y="1815"/>
                    <a:pt x="1" y="2814"/>
                  </a:cubicBezTo>
                  <a:lnTo>
                    <a:pt x="1" y="7298"/>
                  </a:lnTo>
                  <a:lnTo>
                    <a:pt x="2499" y="7298"/>
                  </a:lnTo>
                  <a:lnTo>
                    <a:pt x="2499" y="2892"/>
                  </a:lnTo>
                  <a:cubicBezTo>
                    <a:pt x="2499" y="1844"/>
                    <a:pt x="2105" y="835"/>
                    <a:pt x="1397" y="62"/>
                  </a:cubicBezTo>
                  <a:cubicBezTo>
                    <a:pt x="1357" y="22"/>
                    <a:pt x="1304" y="1"/>
                    <a:pt x="1250" y="1"/>
                  </a:cubicBez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7097540" y="2605800"/>
              <a:ext cx="264234" cy="1542706"/>
            </a:xfrm>
            <a:custGeom>
              <a:rect b="b" l="l" r="r" t="t"/>
              <a:pathLst>
                <a:path extrusionOk="0" h="7298" w="1250">
                  <a:moveTo>
                    <a:pt x="1250" y="1"/>
                  </a:moveTo>
                  <a:cubicBezTo>
                    <a:pt x="1196" y="1"/>
                    <a:pt x="1143" y="22"/>
                    <a:pt x="1103" y="62"/>
                  </a:cubicBezTo>
                  <a:lnTo>
                    <a:pt x="1053" y="119"/>
                  </a:lnTo>
                  <a:cubicBezTo>
                    <a:pt x="377" y="856"/>
                    <a:pt x="1" y="1815"/>
                    <a:pt x="1" y="2814"/>
                  </a:cubicBezTo>
                  <a:lnTo>
                    <a:pt x="1" y="7298"/>
                  </a:lnTo>
                  <a:lnTo>
                    <a:pt x="1250" y="7298"/>
                  </a:lnTo>
                  <a:lnTo>
                    <a:pt x="12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7097540" y="4087200"/>
              <a:ext cx="528469" cy="61302"/>
            </a:xfrm>
            <a:custGeom>
              <a:rect b="b" l="l" r="r" t="t"/>
              <a:pathLst>
                <a:path extrusionOk="0" h="290" w="2500">
                  <a:moveTo>
                    <a:pt x="1" y="0"/>
                  </a:moveTo>
                  <a:lnTo>
                    <a:pt x="1" y="290"/>
                  </a:lnTo>
                  <a:lnTo>
                    <a:pt x="2499" y="290"/>
                  </a:lnTo>
                  <a:lnTo>
                    <a:pt x="24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7097540" y="4148290"/>
              <a:ext cx="528469" cy="165305"/>
            </a:xfrm>
            <a:custGeom>
              <a:rect b="b" l="l" r="r" t="t"/>
              <a:pathLst>
                <a:path extrusionOk="0" h="782" w="2500">
                  <a:moveTo>
                    <a:pt x="1" y="1"/>
                  </a:moveTo>
                  <a:lnTo>
                    <a:pt x="416" y="781"/>
                  </a:lnTo>
                  <a:lnTo>
                    <a:pt x="2080" y="781"/>
                  </a:lnTo>
                  <a:lnTo>
                    <a:pt x="24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7323089" y="3791258"/>
              <a:ext cx="76522" cy="657627"/>
            </a:xfrm>
            <a:custGeom>
              <a:rect b="b" l="l" r="r" t="t"/>
              <a:pathLst>
                <a:path extrusionOk="0" h="3111" w="362">
                  <a:moveTo>
                    <a:pt x="183" y="1"/>
                  </a:moveTo>
                  <a:cubicBezTo>
                    <a:pt x="83" y="1"/>
                    <a:pt x="0" y="83"/>
                    <a:pt x="0" y="183"/>
                  </a:cubicBezTo>
                  <a:lnTo>
                    <a:pt x="0" y="3111"/>
                  </a:lnTo>
                  <a:lnTo>
                    <a:pt x="362" y="3111"/>
                  </a:lnTo>
                  <a:lnTo>
                    <a:pt x="362" y="183"/>
                  </a:lnTo>
                  <a:cubicBezTo>
                    <a:pt x="362" y="133"/>
                    <a:pt x="344" y="87"/>
                    <a:pt x="308" y="54"/>
                  </a:cubicBezTo>
                  <a:cubicBezTo>
                    <a:pt x="276" y="22"/>
                    <a:pt x="233" y="1"/>
                    <a:pt x="1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7361562" y="3791258"/>
              <a:ext cx="38050" cy="657627"/>
            </a:xfrm>
            <a:custGeom>
              <a:rect b="b" l="l" r="r" t="t"/>
              <a:pathLst>
                <a:path extrusionOk="0" h="3111" w="180">
                  <a:moveTo>
                    <a:pt x="1" y="1"/>
                  </a:moveTo>
                  <a:lnTo>
                    <a:pt x="1" y="3111"/>
                  </a:lnTo>
                  <a:lnTo>
                    <a:pt x="180" y="3111"/>
                  </a:lnTo>
                  <a:lnTo>
                    <a:pt x="180" y="183"/>
                  </a:lnTo>
                  <a:cubicBezTo>
                    <a:pt x="180" y="133"/>
                    <a:pt x="162" y="87"/>
                    <a:pt x="126" y="54"/>
                  </a:cubicBezTo>
                  <a:cubicBezTo>
                    <a:pt x="94" y="22"/>
                    <a:pt x="5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6727613" y="4230943"/>
              <a:ext cx="255145" cy="82653"/>
            </a:xfrm>
            <a:custGeom>
              <a:rect b="b" l="l" r="r" t="t"/>
              <a:pathLst>
                <a:path extrusionOk="0" h="391" w="1207">
                  <a:moveTo>
                    <a:pt x="1" y="0"/>
                  </a:moveTo>
                  <a:lnTo>
                    <a:pt x="208" y="390"/>
                  </a:lnTo>
                  <a:lnTo>
                    <a:pt x="999" y="390"/>
                  </a:lnTo>
                  <a:lnTo>
                    <a:pt x="1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7739945" y="4230943"/>
              <a:ext cx="255990" cy="82653"/>
            </a:xfrm>
            <a:custGeom>
              <a:rect b="b" l="l" r="r" t="t"/>
              <a:pathLst>
                <a:path extrusionOk="0" h="391" w="1211">
                  <a:moveTo>
                    <a:pt x="0" y="0"/>
                  </a:moveTo>
                  <a:lnTo>
                    <a:pt x="208" y="390"/>
                  </a:lnTo>
                  <a:lnTo>
                    <a:pt x="999" y="390"/>
                  </a:lnTo>
                  <a:lnTo>
                    <a:pt x="1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6727613" y="3469738"/>
              <a:ext cx="255145" cy="68278"/>
            </a:xfrm>
            <a:custGeom>
              <a:rect b="b" l="l" r="r" t="t"/>
              <a:pathLst>
                <a:path extrusionOk="0" h="323" w="1207">
                  <a:moveTo>
                    <a:pt x="1" y="1"/>
                  </a:moveTo>
                  <a:lnTo>
                    <a:pt x="1" y="323"/>
                  </a:lnTo>
                  <a:lnTo>
                    <a:pt x="1207" y="323"/>
                  </a:lnTo>
                  <a:lnTo>
                    <a:pt x="1207" y="1"/>
                  </a:ln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7739945" y="3469738"/>
              <a:ext cx="255990" cy="68278"/>
            </a:xfrm>
            <a:custGeom>
              <a:rect b="b" l="l" r="r" t="t"/>
              <a:pathLst>
                <a:path extrusionOk="0" h="323" w="1211">
                  <a:moveTo>
                    <a:pt x="0" y="1"/>
                  </a:moveTo>
                  <a:lnTo>
                    <a:pt x="0" y="323"/>
                  </a:lnTo>
                  <a:lnTo>
                    <a:pt x="1210" y="323"/>
                  </a:lnTo>
                  <a:lnTo>
                    <a:pt x="1210" y="1"/>
                  </a:lnTo>
                  <a:close/>
                </a:path>
              </a:pathLst>
            </a:custGeom>
            <a:solidFill>
              <a:srgbClr val="F0E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7270877" y="3158788"/>
              <a:ext cx="201452" cy="200818"/>
            </a:xfrm>
            <a:custGeom>
              <a:rect b="b" l="l" r="r" t="t"/>
              <a:pathLst>
                <a:path extrusionOk="0" h="950" w="953">
                  <a:moveTo>
                    <a:pt x="477" y="1"/>
                  </a:moveTo>
                  <a:cubicBezTo>
                    <a:pt x="212" y="1"/>
                    <a:pt x="1" y="212"/>
                    <a:pt x="1" y="473"/>
                  </a:cubicBezTo>
                  <a:cubicBezTo>
                    <a:pt x="1" y="738"/>
                    <a:pt x="212" y="949"/>
                    <a:pt x="477" y="949"/>
                  </a:cubicBezTo>
                  <a:cubicBezTo>
                    <a:pt x="738" y="949"/>
                    <a:pt x="953" y="738"/>
                    <a:pt x="953" y="473"/>
                  </a:cubicBezTo>
                  <a:cubicBezTo>
                    <a:pt x="953" y="212"/>
                    <a:pt x="738"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7300471" y="3187537"/>
              <a:ext cx="142264" cy="142475"/>
            </a:xfrm>
            <a:custGeom>
              <a:rect b="b" l="l" r="r" t="t"/>
              <a:pathLst>
                <a:path extrusionOk="0" h="674" w="673">
                  <a:moveTo>
                    <a:pt x="337" y="1"/>
                  </a:moveTo>
                  <a:cubicBezTo>
                    <a:pt x="150" y="1"/>
                    <a:pt x="0" y="155"/>
                    <a:pt x="0" y="337"/>
                  </a:cubicBezTo>
                  <a:cubicBezTo>
                    <a:pt x="0" y="523"/>
                    <a:pt x="150" y="674"/>
                    <a:pt x="337" y="674"/>
                  </a:cubicBezTo>
                  <a:cubicBezTo>
                    <a:pt x="523" y="674"/>
                    <a:pt x="673" y="523"/>
                    <a:pt x="673" y="337"/>
                  </a:cubicBezTo>
                  <a:cubicBezTo>
                    <a:pt x="673" y="155"/>
                    <a:pt x="523" y="1"/>
                    <a:pt x="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7202810" y="2861578"/>
              <a:ext cx="317081" cy="158329"/>
            </a:xfrm>
            <a:custGeom>
              <a:rect b="b" l="l" r="r" t="t"/>
              <a:pathLst>
                <a:path extrusionOk="0" h="749" w="1500">
                  <a:moveTo>
                    <a:pt x="752" y="0"/>
                  </a:moveTo>
                  <a:cubicBezTo>
                    <a:pt x="337" y="0"/>
                    <a:pt x="0" y="333"/>
                    <a:pt x="0" y="748"/>
                  </a:cubicBezTo>
                  <a:lnTo>
                    <a:pt x="219" y="748"/>
                  </a:lnTo>
                  <a:cubicBezTo>
                    <a:pt x="219" y="455"/>
                    <a:pt x="459" y="219"/>
                    <a:pt x="752" y="219"/>
                  </a:cubicBezTo>
                  <a:cubicBezTo>
                    <a:pt x="1045" y="219"/>
                    <a:pt x="1282" y="455"/>
                    <a:pt x="1282" y="748"/>
                  </a:cubicBezTo>
                  <a:lnTo>
                    <a:pt x="1500" y="748"/>
                  </a:lnTo>
                  <a:cubicBezTo>
                    <a:pt x="1500" y="333"/>
                    <a:pt x="1167" y="0"/>
                    <a:pt x="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7270877" y="3466779"/>
              <a:ext cx="201452" cy="200607"/>
            </a:xfrm>
            <a:custGeom>
              <a:rect b="b" l="l" r="r" t="t"/>
              <a:pathLst>
                <a:path extrusionOk="0" h="949" w="953">
                  <a:moveTo>
                    <a:pt x="477" y="0"/>
                  </a:moveTo>
                  <a:cubicBezTo>
                    <a:pt x="212" y="0"/>
                    <a:pt x="1" y="212"/>
                    <a:pt x="1" y="476"/>
                  </a:cubicBezTo>
                  <a:cubicBezTo>
                    <a:pt x="1" y="738"/>
                    <a:pt x="212" y="949"/>
                    <a:pt x="477" y="949"/>
                  </a:cubicBezTo>
                  <a:cubicBezTo>
                    <a:pt x="738" y="949"/>
                    <a:pt x="953" y="738"/>
                    <a:pt x="953" y="476"/>
                  </a:cubicBezTo>
                  <a:cubicBezTo>
                    <a:pt x="953" y="212"/>
                    <a:pt x="73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7300471" y="3496373"/>
              <a:ext cx="142264" cy="142264"/>
            </a:xfrm>
            <a:custGeom>
              <a:rect b="b" l="l" r="r" t="t"/>
              <a:pathLst>
                <a:path extrusionOk="0" h="673" w="673">
                  <a:moveTo>
                    <a:pt x="337" y="0"/>
                  </a:moveTo>
                  <a:cubicBezTo>
                    <a:pt x="150" y="0"/>
                    <a:pt x="0" y="150"/>
                    <a:pt x="0" y="336"/>
                  </a:cubicBezTo>
                  <a:cubicBezTo>
                    <a:pt x="0" y="523"/>
                    <a:pt x="150" y="673"/>
                    <a:pt x="337" y="673"/>
                  </a:cubicBezTo>
                  <a:cubicBezTo>
                    <a:pt x="523" y="673"/>
                    <a:pt x="673" y="523"/>
                    <a:pt x="673" y="336"/>
                  </a:cubicBezTo>
                  <a:cubicBezTo>
                    <a:pt x="673" y="150"/>
                    <a:pt x="523" y="0"/>
                    <a:pt x="3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30"/>
          <p:cNvGrpSpPr/>
          <p:nvPr/>
        </p:nvGrpSpPr>
        <p:grpSpPr>
          <a:xfrm>
            <a:off x="4194197" y="651425"/>
            <a:ext cx="4229461" cy="3808549"/>
            <a:chOff x="1452675" y="2080308"/>
            <a:chExt cx="429400" cy="386667"/>
          </a:xfrm>
        </p:grpSpPr>
        <p:sp>
          <p:nvSpPr>
            <p:cNvPr id="574" name="Google Shape;574;p30"/>
            <p:cNvSpPr/>
            <p:nvPr/>
          </p:nvSpPr>
          <p:spPr>
            <a:xfrm>
              <a:off x="1827125" y="2236300"/>
              <a:ext cx="10125" cy="16125"/>
            </a:xfrm>
            <a:custGeom>
              <a:rect b="b" l="l" r="r" t="t"/>
              <a:pathLst>
                <a:path extrusionOk="0" h="645" w="405">
                  <a:moveTo>
                    <a:pt x="201" y="0"/>
                  </a:moveTo>
                  <a:lnTo>
                    <a:pt x="169" y="107"/>
                  </a:lnTo>
                  <a:cubicBezTo>
                    <a:pt x="144" y="201"/>
                    <a:pt x="83" y="276"/>
                    <a:pt x="0" y="322"/>
                  </a:cubicBezTo>
                  <a:cubicBezTo>
                    <a:pt x="83" y="369"/>
                    <a:pt x="144" y="444"/>
                    <a:pt x="169" y="537"/>
                  </a:cubicBezTo>
                  <a:lnTo>
                    <a:pt x="201" y="644"/>
                  </a:lnTo>
                  <a:lnTo>
                    <a:pt x="233" y="537"/>
                  </a:lnTo>
                  <a:cubicBezTo>
                    <a:pt x="258" y="444"/>
                    <a:pt x="319" y="369"/>
                    <a:pt x="405" y="322"/>
                  </a:cubicBezTo>
                  <a:cubicBezTo>
                    <a:pt x="319" y="276"/>
                    <a:pt x="258" y="201"/>
                    <a:pt x="233" y="107"/>
                  </a:cubicBezTo>
                  <a:lnTo>
                    <a:pt x="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75" name="Google Shape;575;p30"/>
            <p:cNvSpPr/>
            <p:nvPr/>
          </p:nvSpPr>
          <p:spPr>
            <a:xfrm>
              <a:off x="1663925" y="2246125"/>
              <a:ext cx="10150" cy="16225"/>
            </a:xfrm>
            <a:custGeom>
              <a:rect b="b" l="l" r="r" t="t"/>
              <a:pathLst>
                <a:path extrusionOk="0" h="649" w="406">
                  <a:moveTo>
                    <a:pt x="201" y="1"/>
                  </a:moveTo>
                  <a:lnTo>
                    <a:pt x="172" y="108"/>
                  </a:lnTo>
                  <a:cubicBezTo>
                    <a:pt x="144" y="201"/>
                    <a:pt x="83" y="280"/>
                    <a:pt x="1" y="323"/>
                  </a:cubicBezTo>
                  <a:cubicBezTo>
                    <a:pt x="83" y="369"/>
                    <a:pt x="144" y="448"/>
                    <a:pt x="172" y="538"/>
                  </a:cubicBezTo>
                  <a:lnTo>
                    <a:pt x="201" y="649"/>
                  </a:lnTo>
                  <a:lnTo>
                    <a:pt x="233" y="538"/>
                  </a:lnTo>
                  <a:cubicBezTo>
                    <a:pt x="258" y="448"/>
                    <a:pt x="319" y="369"/>
                    <a:pt x="405" y="323"/>
                  </a:cubicBezTo>
                  <a:cubicBezTo>
                    <a:pt x="319" y="280"/>
                    <a:pt x="258" y="201"/>
                    <a:pt x="233" y="108"/>
                  </a:cubicBez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76" name="Google Shape;576;p30"/>
            <p:cNvSpPr/>
            <p:nvPr/>
          </p:nvSpPr>
          <p:spPr>
            <a:xfrm>
              <a:off x="1871950" y="2450750"/>
              <a:ext cx="10125" cy="16225"/>
            </a:xfrm>
            <a:custGeom>
              <a:rect b="b" l="l" r="r" t="t"/>
              <a:pathLst>
                <a:path extrusionOk="0" h="649" w="405">
                  <a:moveTo>
                    <a:pt x="201" y="1"/>
                  </a:moveTo>
                  <a:lnTo>
                    <a:pt x="172" y="112"/>
                  </a:lnTo>
                  <a:cubicBezTo>
                    <a:pt x="144" y="201"/>
                    <a:pt x="83" y="280"/>
                    <a:pt x="0" y="326"/>
                  </a:cubicBezTo>
                  <a:cubicBezTo>
                    <a:pt x="83" y="373"/>
                    <a:pt x="144" y="448"/>
                    <a:pt x="172" y="541"/>
                  </a:cubicBezTo>
                  <a:lnTo>
                    <a:pt x="201" y="648"/>
                  </a:lnTo>
                  <a:lnTo>
                    <a:pt x="233" y="541"/>
                  </a:lnTo>
                  <a:cubicBezTo>
                    <a:pt x="258" y="448"/>
                    <a:pt x="319" y="373"/>
                    <a:pt x="405" y="326"/>
                  </a:cubicBezTo>
                  <a:cubicBezTo>
                    <a:pt x="319" y="280"/>
                    <a:pt x="258" y="201"/>
                    <a:pt x="233" y="112"/>
                  </a:cubicBez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77" name="Google Shape;577;p30"/>
            <p:cNvSpPr/>
            <p:nvPr/>
          </p:nvSpPr>
          <p:spPr>
            <a:xfrm>
              <a:off x="1586625" y="2445575"/>
              <a:ext cx="10125" cy="16200"/>
            </a:xfrm>
            <a:custGeom>
              <a:rect b="b" l="l" r="r" t="t"/>
              <a:pathLst>
                <a:path extrusionOk="0" h="648" w="405">
                  <a:moveTo>
                    <a:pt x="201" y="0"/>
                  </a:moveTo>
                  <a:lnTo>
                    <a:pt x="172" y="107"/>
                  </a:lnTo>
                  <a:cubicBezTo>
                    <a:pt x="147" y="200"/>
                    <a:pt x="83" y="276"/>
                    <a:pt x="0" y="322"/>
                  </a:cubicBezTo>
                  <a:cubicBezTo>
                    <a:pt x="83" y="369"/>
                    <a:pt x="147" y="447"/>
                    <a:pt x="172" y="537"/>
                  </a:cubicBezTo>
                  <a:lnTo>
                    <a:pt x="201" y="648"/>
                  </a:lnTo>
                  <a:lnTo>
                    <a:pt x="233" y="537"/>
                  </a:lnTo>
                  <a:cubicBezTo>
                    <a:pt x="258" y="447"/>
                    <a:pt x="323" y="369"/>
                    <a:pt x="405" y="322"/>
                  </a:cubicBezTo>
                  <a:cubicBezTo>
                    <a:pt x="323" y="276"/>
                    <a:pt x="258" y="200"/>
                    <a:pt x="233" y="107"/>
                  </a:cubicBezTo>
                  <a:lnTo>
                    <a:pt x="2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78" name="Google Shape;578;p30"/>
            <p:cNvSpPr/>
            <p:nvPr/>
          </p:nvSpPr>
          <p:spPr>
            <a:xfrm>
              <a:off x="1631275" y="2425456"/>
              <a:ext cx="10125" cy="16225"/>
            </a:xfrm>
            <a:custGeom>
              <a:rect b="b" l="l" r="r" t="t"/>
              <a:pathLst>
                <a:path extrusionOk="0" h="649" w="405">
                  <a:moveTo>
                    <a:pt x="201" y="1"/>
                  </a:moveTo>
                  <a:lnTo>
                    <a:pt x="172" y="108"/>
                  </a:lnTo>
                  <a:cubicBezTo>
                    <a:pt x="147" y="201"/>
                    <a:pt x="83" y="280"/>
                    <a:pt x="0" y="323"/>
                  </a:cubicBezTo>
                  <a:cubicBezTo>
                    <a:pt x="83" y="369"/>
                    <a:pt x="147" y="448"/>
                    <a:pt x="172" y="538"/>
                  </a:cubicBezTo>
                  <a:lnTo>
                    <a:pt x="201" y="648"/>
                  </a:lnTo>
                  <a:lnTo>
                    <a:pt x="233" y="538"/>
                  </a:lnTo>
                  <a:cubicBezTo>
                    <a:pt x="258" y="448"/>
                    <a:pt x="322" y="369"/>
                    <a:pt x="405" y="323"/>
                  </a:cubicBezTo>
                  <a:cubicBezTo>
                    <a:pt x="322" y="280"/>
                    <a:pt x="258" y="201"/>
                    <a:pt x="233" y="108"/>
                  </a:cubicBezTo>
                  <a:lnTo>
                    <a:pt x="2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79" name="Google Shape;579;p30"/>
            <p:cNvSpPr/>
            <p:nvPr/>
          </p:nvSpPr>
          <p:spPr>
            <a:xfrm>
              <a:off x="1773900" y="2190475"/>
              <a:ext cx="10125" cy="16225"/>
            </a:xfrm>
            <a:custGeom>
              <a:rect b="b" l="l" r="r" t="t"/>
              <a:pathLst>
                <a:path extrusionOk="0" h="649" w="405">
                  <a:moveTo>
                    <a:pt x="204" y="1"/>
                  </a:moveTo>
                  <a:lnTo>
                    <a:pt x="172" y="108"/>
                  </a:lnTo>
                  <a:cubicBezTo>
                    <a:pt x="147" y="201"/>
                    <a:pt x="86" y="276"/>
                    <a:pt x="0" y="323"/>
                  </a:cubicBezTo>
                  <a:cubicBezTo>
                    <a:pt x="86" y="369"/>
                    <a:pt x="147" y="448"/>
                    <a:pt x="172" y="538"/>
                  </a:cubicBezTo>
                  <a:lnTo>
                    <a:pt x="204" y="649"/>
                  </a:lnTo>
                  <a:lnTo>
                    <a:pt x="233" y="538"/>
                  </a:lnTo>
                  <a:cubicBezTo>
                    <a:pt x="261" y="448"/>
                    <a:pt x="322" y="369"/>
                    <a:pt x="404" y="323"/>
                  </a:cubicBezTo>
                  <a:cubicBezTo>
                    <a:pt x="322" y="276"/>
                    <a:pt x="261" y="201"/>
                    <a:pt x="233" y="108"/>
                  </a:cubicBezTo>
                  <a:lnTo>
                    <a:pt x="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0" name="Google Shape;580;p30"/>
            <p:cNvSpPr/>
            <p:nvPr/>
          </p:nvSpPr>
          <p:spPr>
            <a:xfrm>
              <a:off x="1855475" y="2225200"/>
              <a:ext cx="7200" cy="11550"/>
            </a:xfrm>
            <a:custGeom>
              <a:rect b="b" l="l" r="r" t="t"/>
              <a:pathLst>
                <a:path extrusionOk="0" h="462" w="288">
                  <a:moveTo>
                    <a:pt x="144" y="0"/>
                  </a:moveTo>
                  <a:lnTo>
                    <a:pt x="123" y="79"/>
                  </a:lnTo>
                  <a:cubicBezTo>
                    <a:pt x="101" y="143"/>
                    <a:pt x="58" y="197"/>
                    <a:pt x="1" y="229"/>
                  </a:cubicBezTo>
                  <a:cubicBezTo>
                    <a:pt x="58" y="262"/>
                    <a:pt x="101" y="319"/>
                    <a:pt x="123" y="383"/>
                  </a:cubicBezTo>
                  <a:lnTo>
                    <a:pt x="144" y="462"/>
                  </a:lnTo>
                  <a:lnTo>
                    <a:pt x="166" y="383"/>
                  </a:lnTo>
                  <a:cubicBezTo>
                    <a:pt x="183" y="319"/>
                    <a:pt x="226" y="262"/>
                    <a:pt x="287" y="229"/>
                  </a:cubicBezTo>
                  <a:cubicBezTo>
                    <a:pt x="226" y="197"/>
                    <a:pt x="183" y="143"/>
                    <a:pt x="166" y="79"/>
                  </a:cubicBez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1" name="Google Shape;581;p30"/>
            <p:cNvSpPr/>
            <p:nvPr/>
          </p:nvSpPr>
          <p:spPr>
            <a:xfrm>
              <a:off x="1684775" y="2155675"/>
              <a:ext cx="7175" cy="11475"/>
            </a:xfrm>
            <a:custGeom>
              <a:rect b="b" l="l" r="r" t="t"/>
              <a:pathLst>
                <a:path extrusionOk="0" h="459" w="287">
                  <a:moveTo>
                    <a:pt x="144" y="1"/>
                  </a:moveTo>
                  <a:lnTo>
                    <a:pt x="122" y="76"/>
                  </a:lnTo>
                  <a:cubicBezTo>
                    <a:pt x="101" y="144"/>
                    <a:pt x="58" y="197"/>
                    <a:pt x="0" y="230"/>
                  </a:cubicBezTo>
                  <a:cubicBezTo>
                    <a:pt x="58" y="262"/>
                    <a:pt x="101" y="319"/>
                    <a:pt x="122" y="384"/>
                  </a:cubicBezTo>
                  <a:lnTo>
                    <a:pt x="144" y="459"/>
                  </a:lnTo>
                  <a:lnTo>
                    <a:pt x="165" y="384"/>
                  </a:lnTo>
                  <a:cubicBezTo>
                    <a:pt x="183" y="319"/>
                    <a:pt x="226" y="262"/>
                    <a:pt x="287" y="230"/>
                  </a:cubicBezTo>
                  <a:cubicBezTo>
                    <a:pt x="226" y="197"/>
                    <a:pt x="183" y="144"/>
                    <a:pt x="165" y="76"/>
                  </a:cubicBez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2" name="Google Shape;582;p30"/>
            <p:cNvSpPr/>
            <p:nvPr/>
          </p:nvSpPr>
          <p:spPr>
            <a:xfrm>
              <a:off x="1580100" y="2308675"/>
              <a:ext cx="13800" cy="22125"/>
            </a:xfrm>
            <a:custGeom>
              <a:rect b="b" l="l" r="r" t="t"/>
              <a:pathLst>
                <a:path extrusionOk="0" h="885" w="552">
                  <a:moveTo>
                    <a:pt x="276" y="0"/>
                  </a:moveTo>
                  <a:lnTo>
                    <a:pt x="233" y="151"/>
                  </a:lnTo>
                  <a:cubicBezTo>
                    <a:pt x="197" y="276"/>
                    <a:pt x="115" y="380"/>
                    <a:pt x="0" y="444"/>
                  </a:cubicBezTo>
                  <a:cubicBezTo>
                    <a:pt x="115" y="505"/>
                    <a:pt x="197" y="609"/>
                    <a:pt x="233" y="734"/>
                  </a:cubicBezTo>
                  <a:lnTo>
                    <a:pt x="276" y="884"/>
                  </a:lnTo>
                  <a:lnTo>
                    <a:pt x="319" y="734"/>
                  </a:lnTo>
                  <a:cubicBezTo>
                    <a:pt x="351" y="609"/>
                    <a:pt x="437" y="505"/>
                    <a:pt x="551" y="444"/>
                  </a:cubicBezTo>
                  <a:cubicBezTo>
                    <a:pt x="437" y="380"/>
                    <a:pt x="351" y="276"/>
                    <a:pt x="319" y="151"/>
                  </a:cubicBezTo>
                  <a:lnTo>
                    <a:pt x="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3" name="Google Shape;583;p30"/>
            <p:cNvSpPr/>
            <p:nvPr/>
          </p:nvSpPr>
          <p:spPr>
            <a:xfrm>
              <a:off x="1627599" y="2080308"/>
              <a:ext cx="13800" cy="22025"/>
            </a:xfrm>
            <a:custGeom>
              <a:rect b="b" l="l" r="r" t="t"/>
              <a:pathLst>
                <a:path extrusionOk="0" h="881" w="552">
                  <a:moveTo>
                    <a:pt x="276" y="0"/>
                  </a:moveTo>
                  <a:lnTo>
                    <a:pt x="233" y="147"/>
                  </a:lnTo>
                  <a:cubicBezTo>
                    <a:pt x="197" y="272"/>
                    <a:pt x="115" y="380"/>
                    <a:pt x="0" y="441"/>
                  </a:cubicBezTo>
                  <a:cubicBezTo>
                    <a:pt x="115" y="501"/>
                    <a:pt x="197" y="609"/>
                    <a:pt x="233" y="734"/>
                  </a:cubicBezTo>
                  <a:lnTo>
                    <a:pt x="276" y="881"/>
                  </a:lnTo>
                  <a:lnTo>
                    <a:pt x="319" y="734"/>
                  </a:lnTo>
                  <a:cubicBezTo>
                    <a:pt x="354" y="609"/>
                    <a:pt x="437" y="501"/>
                    <a:pt x="551" y="441"/>
                  </a:cubicBezTo>
                  <a:cubicBezTo>
                    <a:pt x="437" y="380"/>
                    <a:pt x="354" y="272"/>
                    <a:pt x="319" y="147"/>
                  </a:cubicBezTo>
                  <a:lnTo>
                    <a:pt x="2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4" name="Google Shape;584;p30"/>
            <p:cNvSpPr/>
            <p:nvPr/>
          </p:nvSpPr>
          <p:spPr>
            <a:xfrm>
              <a:off x="1452675" y="2432150"/>
              <a:ext cx="13825" cy="22025"/>
            </a:xfrm>
            <a:custGeom>
              <a:rect b="b" l="l" r="r" t="t"/>
              <a:pathLst>
                <a:path extrusionOk="0" h="881" w="553">
                  <a:moveTo>
                    <a:pt x="277" y="0"/>
                  </a:moveTo>
                  <a:lnTo>
                    <a:pt x="234" y="151"/>
                  </a:lnTo>
                  <a:cubicBezTo>
                    <a:pt x="201" y="272"/>
                    <a:pt x="115" y="380"/>
                    <a:pt x="1" y="440"/>
                  </a:cubicBezTo>
                  <a:cubicBezTo>
                    <a:pt x="115" y="505"/>
                    <a:pt x="201" y="609"/>
                    <a:pt x="234" y="734"/>
                  </a:cubicBezTo>
                  <a:lnTo>
                    <a:pt x="277" y="881"/>
                  </a:lnTo>
                  <a:lnTo>
                    <a:pt x="319" y="734"/>
                  </a:lnTo>
                  <a:cubicBezTo>
                    <a:pt x="355" y="609"/>
                    <a:pt x="438" y="505"/>
                    <a:pt x="552" y="440"/>
                  </a:cubicBezTo>
                  <a:cubicBezTo>
                    <a:pt x="438" y="380"/>
                    <a:pt x="355" y="272"/>
                    <a:pt x="319" y="151"/>
                  </a:cubicBezTo>
                  <a:lnTo>
                    <a:pt x="2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5" name="Google Shape;585;p30"/>
            <p:cNvSpPr/>
            <p:nvPr/>
          </p:nvSpPr>
          <p:spPr>
            <a:xfrm>
              <a:off x="1596725" y="2291050"/>
              <a:ext cx="8275" cy="13175"/>
            </a:xfrm>
            <a:custGeom>
              <a:rect b="b" l="l" r="r" t="t"/>
              <a:pathLst>
                <a:path extrusionOk="0" h="527" w="331">
                  <a:moveTo>
                    <a:pt x="166" y="0"/>
                  </a:moveTo>
                  <a:lnTo>
                    <a:pt x="140" y="86"/>
                  </a:lnTo>
                  <a:cubicBezTo>
                    <a:pt x="119" y="161"/>
                    <a:pt x="69" y="226"/>
                    <a:pt x="1" y="262"/>
                  </a:cubicBezTo>
                  <a:cubicBezTo>
                    <a:pt x="69" y="301"/>
                    <a:pt x="119" y="362"/>
                    <a:pt x="140" y="437"/>
                  </a:cubicBezTo>
                  <a:lnTo>
                    <a:pt x="166" y="526"/>
                  </a:lnTo>
                  <a:lnTo>
                    <a:pt x="191" y="437"/>
                  </a:lnTo>
                  <a:cubicBezTo>
                    <a:pt x="212" y="362"/>
                    <a:pt x="262" y="301"/>
                    <a:pt x="330" y="262"/>
                  </a:cubicBezTo>
                  <a:cubicBezTo>
                    <a:pt x="262" y="226"/>
                    <a:pt x="212" y="161"/>
                    <a:pt x="191" y="86"/>
                  </a:cubicBezTo>
                  <a:lnTo>
                    <a:pt x="1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6" name="Google Shape;586;p30"/>
            <p:cNvSpPr/>
            <p:nvPr/>
          </p:nvSpPr>
          <p:spPr>
            <a:xfrm>
              <a:off x="1563933" y="2135973"/>
              <a:ext cx="8250" cy="13175"/>
            </a:xfrm>
            <a:custGeom>
              <a:rect b="b" l="l" r="r" t="t"/>
              <a:pathLst>
                <a:path extrusionOk="0" h="527" w="330">
                  <a:moveTo>
                    <a:pt x="165" y="1"/>
                  </a:moveTo>
                  <a:lnTo>
                    <a:pt x="140" y="90"/>
                  </a:lnTo>
                  <a:cubicBezTo>
                    <a:pt x="118" y="165"/>
                    <a:pt x="68" y="226"/>
                    <a:pt x="0" y="266"/>
                  </a:cubicBezTo>
                  <a:cubicBezTo>
                    <a:pt x="68" y="301"/>
                    <a:pt x="118" y="366"/>
                    <a:pt x="140" y="441"/>
                  </a:cubicBezTo>
                  <a:lnTo>
                    <a:pt x="165" y="527"/>
                  </a:lnTo>
                  <a:lnTo>
                    <a:pt x="190" y="441"/>
                  </a:lnTo>
                  <a:cubicBezTo>
                    <a:pt x="212" y="366"/>
                    <a:pt x="262" y="301"/>
                    <a:pt x="330" y="266"/>
                  </a:cubicBezTo>
                  <a:cubicBezTo>
                    <a:pt x="262" y="226"/>
                    <a:pt x="212" y="165"/>
                    <a:pt x="190" y="90"/>
                  </a:cubicBezTo>
                  <a:lnTo>
                    <a:pt x="1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7" name="Google Shape;587;p30"/>
            <p:cNvSpPr/>
            <p:nvPr/>
          </p:nvSpPr>
          <p:spPr>
            <a:xfrm>
              <a:off x="1607200" y="2430275"/>
              <a:ext cx="7175" cy="11475"/>
            </a:xfrm>
            <a:custGeom>
              <a:rect b="b" l="l" r="r" t="t"/>
              <a:pathLst>
                <a:path extrusionOk="0" h="459" w="287">
                  <a:moveTo>
                    <a:pt x="144" y="0"/>
                  </a:moveTo>
                  <a:lnTo>
                    <a:pt x="122" y="75"/>
                  </a:lnTo>
                  <a:cubicBezTo>
                    <a:pt x="101" y="140"/>
                    <a:pt x="58" y="197"/>
                    <a:pt x="1" y="229"/>
                  </a:cubicBezTo>
                  <a:cubicBezTo>
                    <a:pt x="58" y="261"/>
                    <a:pt x="101" y="315"/>
                    <a:pt x="122" y="383"/>
                  </a:cubicBezTo>
                  <a:lnTo>
                    <a:pt x="144" y="458"/>
                  </a:lnTo>
                  <a:lnTo>
                    <a:pt x="165" y="383"/>
                  </a:lnTo>
                  <a:cubicBezTo>
                    <a:pt x="183" y="315"/>
                    <a:pt x="226" y="261"/>
                    <a:pt x="287" y="229"/>
                  </a:cubicBezTo>
                  <a:cubicBezTo>
                    <a:pt x="226" y="197"/>
                    <a:pt x="183" y="140"/>
                    <a:pt x="165" y="75"/>
                  </a:cubicBez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8" name="Google Shape;588;p30"/>
            <p:cNvSpPr/>
            <p:nvPr/>
          </p:nvSpPr>
          <p:spPr>
            <a:xfrm>
              <a:off x="1833575" y="2393300"/>
              <a:ext cx="7275" cy="11575"/>
            </a:xfrm>
            <a:custGeom>
              <a:rect b="b" l="l" r="r" t="t"/>
              <a:pathLst>
                <a:path extrusionOk="0" h="463" w="291">
                  <a:moveTo>
                    <a:pt x="147" y="1"/>
                  </a:moveTo>
                  <a:lnTo>
                    <a:pt x="122" y="80"/>
                  </a:lnTo>
                  <a:cubicBezTo>
                    <a:pt x="104" y="144"/>
                    <a:pt x="61" y="198"/>
                    <a:pt x="0" y="230"/>
                  </a:cubicBezTo>
                  <a:cubicBezTo>
                    <a:pt x="61" y="262"/>
                    <a:pt x="104" y="319"/>
                    <a:pt x="122" y="384"/>
                  </a:cubicBezTo>
                  <a:lnTo>
                    <a:pt x="147" y="463"/>
                  </a:lnTo>
                  <a:lnTo>
                    <a:pt x="168" y="384"/>
                  </a:lnTo>
                  <a:cubicBezTo>
                    <a:pt x="186" y="319"/>
                    <a:pt x="229" y="262"/>
                    <a:pt x="290" y="230"/>
                  </a:cubicBezTo>
                  <a:cubicBezTo>
                    <a:pt x="229" y="198"/>
                    <a:pt x="186" y="144"/>
                    <a:pt x="168" y="80"/>
                  </a:cubicBezTo>
                  <a:lnTo>
                    <a:pt x="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sp>
          <p:nvSpPr>
            <p:cNvPr id="589" name="Google Shape;589;p30"/>
            <p:cNvSpPr/>
            <p:nvPr/>
          </p:nvSpPr>
          <p:spPr>
            <a:xfrm>
              <a:off x="1668052" y="2226864"/>
              <a:ext cx="7175" cy="11475"/>
            </a:xfrm>
            <a:custGeom>
              <a:rect b="b" l="l" r="r" t="t"/>
              <a:pathLst>
                <a:path extrusionOk="0" h="459" w="287">
                  <a:moveTo>
                    <a:pt x="144" y="0"/>
                  </a:moveTo>
                  <a:lnTo>
                    <a:pt x="122" y="79"/>
                  </a:lnTo>
                  <a:cubicBezTo>
                    <a:pt x="104" y="143"/>
                    <a:pt x="58" y="197"/>
                    <a:pt x="0" y="229"/>
                  </a:cubicBezTo>
                  <a:cubicBezTo>
                    <a:pt x="58" y="261"/>
                    <a:pt x="104" y="319"/>
                    <a:pt x="122" y="383"/>
                  </a:cubicBezTo>
                  <a:lnTo>
                    <a:pt x="144" y="458"/>
                  </a:lnTo>
                  <a:lnTo>
                    <a:pt x="165" y="383"/>
                  </a:lnTo>
                  <a:cubicBezTo>
                    <a:pt x="183" y="319"/>
                    <a:pt x="226" y="261"/>
                    <a:pt x="287" y="229"/>
                  </a:cubicBezTo>
                  <a:cubicBezTo>
                    <a:pt x="226" y="197"/>
                    <a:pt x="183" y="143"/>
                    <a:pt x="165" y="79"/>
                  </a:cubicBezTo>
                  <a:lnTo>
                    <a:pt x="1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5CB4"/>
                </a:solidFill>
              </a:endParaRPr>
            </a:p>
          </p:txBody>
        </p:sp>
      </p:grpSp>
      <p:cxnSp>
        <p:nvCxnSpPr>
          <p:cNvPr id="590" name="Google Shape;590;p30"/>
          <p:cNvCxnSpPr/>
          <p:nvPr/>
        </p:nvCxnSpPr>
        <p:spPr>
          <a:xfrm>
            <a:off x="666750" y="3076575"/>
            <a:ext cx="1876500" cy="0"/>
          </a:xfrm>
          <a:prstGeom prst="straightConnector1">
            <a:avLst/>
          </a:prstGeom>
          <a:noFill/>
          <a:ln cap="rnd" cmpd="sng" w="28575">
            <a:solidFill>
              <a:schemeClr val="accent2"/>
            </a:solidFill>
            <a:prstDash val="dot"/>
            <a:round/>
            <a:headEnd len="med" w="med" type="none"/>
            <a:tailEnd len="med" w="med" type="none"/>
          </a:ln>
        </p:spPr>
      </p:cxnSp>
      <p:cxnSp>
        <p:nvCxnSpPr>
          <p:cNvPr id="591" name="Google Shape;591;p30"/>
          <p:cNvCxnSpPr/>
          <p:nvPr/>
        </p:nvCxnSpPr>
        <p:spPr>
          <a:xfrm>
            <a:off x="666750" y="1066800"/>
            <a:ext cx="1876500" cy="0"/>
          </a:xfrm>
          <a:prstGeom prst="straightConnector1">
            <a:avLst/>
          </a:prstGeom>
          <a:noFill/>
          <a:ln cap="rnd" cmpd="sng" w="28575">
            <a:solidFill>
              <a:schemeClr val="accent2"/>
            </a:solidFill>
            <a:prstDash val="dot"/>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39"/>
          <p:cNvPicPr preferRelativeResize="0"/>
          <p:nvPr/>
        </p:nvPicPr>
        <p:blipFill rotWithShape="1">
          <a:blip r:embed="rId3">
            <a:alphaModFix/>
          </a:blip>
          <a:srcRect b="0" l="5908" r="0" t="0"/>
          <a:stretch/>
        </p:blipFill>
        <p:spPr>
          <a:xfrm>
            <a:off x="123125" y="0"/>
            <a:ext cx="8814937"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0"/>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Limpieza</a:t>
            </a:r>
            <a:endParaRPr/>
          </a:p>
        </p:txBody>
      </p:sp>
      <p:sp>
        <p:nvSpPr>
          <p:cNvPr id="647" name="Google Shape;647;p40"/>
          <p:cNvSpPr txBox="1"/>
          <p:nvPr/>
        </p:nvSpPr>
        <p:spPr>
          <a:xfrm>
            <a:off x="1256825" y="1074675"/>
            <a:ext cx="7047300" cy="7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200">
                <a:solidFill>
                  <a:srgbClr val="999999"/>
                </a:solidFill>
                <a:latin typeface="PT Sans"/>
                <a:ea typeface="PT Sans"/>
                <a:cs typeface="PT Sans"/>
                <a:sym typeface="PT Sans"/>
              </a:rPr>
              <a:t>En general, el dataset se encontraba limpio, a excepción de unos valores NaN.</a:t>
            </a:r>
            <a:endParaRPr sz="1200">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rPr lang="es" sz="1200">
                <a:solidFill>
                  <a:srgbClr val="999999"/>
                </a:solidFill>
                <a:latin typeface="PT Sans"/>
                <a:ea typeface="PT Sans"/>
                <a:cs typeface="PT Sans"/>
                <a:sym typeface="PT Sans"/>
              </a:rPr>
              <a:t>Estos valores NaN se sustituyeron por 0, resultando:</a:t>
            </a:r>
            <a:endParaRPr sz="1200">
              <a:solidFill>
                <a:srgbClr val="999999"/>
              </a:solidFill>
              <a:latin typeface="PT Sans"/>
              <a:ea typeface="PT Sans"/>
              <a:cs typeface="PT Sans"/>
              <a:sym typeface="PT Sans"/>
            </a:endParaRPr>
          </a:p>
        </p:txBody>
      </p:sp>
      <p:pic>
        <p:nvPicPr>
          <p:cNvPr id="648" name="Google Shape;648;p40"/>
          <p:cNvPicPr preferRelativeResize="0"/>
          <p:nvPr/>
        </p:nvPicPr>
        <p:blipFill>
          <a:blip r:embed="rId3">
            <a:alphaModFix/>
          </a:blip>
          <a:stretch>
            <a:fillRect/>
          </a:stretch>
        </p:blipFill>
        <p:spPr>
          <a:xfrm>
            <a:off x="902250" y="2009525"/>
            <a:ext cx="6602457" cy="302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1"/>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Agregar nuevo campo</a:t>
            </a:r>
            <a:endParaRPr/>
          </a:p>
        </p:txBody>
      </p:sp>
      <p:sp>
        <p:nvSpPr>
          <p:cNvPr id="654" name="Google Shape;654;p41"/>
          <p:cNvSpPr txBox="1"/>
          <p:nvPr/>
        </p:nvSpPr>
        <p:spPr>
          <a:xfrm>
            <a:off x="1256825" y="1074675"/>
            <a:ext cx="7047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1200">
                <a:solidFill>
                  <a:srgbClr val="999999"/>
                </a:solidFill>
                <a:latin typeface="PT Sans"/>
                <a:ea typeface="PT Sans"/>
                <a:cs typeface="PT Sans"/>
                <a:sym typeface="PT Sans"/>
              </a:rPr>
              <a:t>Por  último, al dataset se le agregó un nuevo campo llamado “ComposicionCorporal”, denotado como “cc”,  la cual nos servirá para hacer las predicciones. Esta nueva variables categórica, utiliza el nivel del índice de masa corporal (BMI) para asignar su valor.</a:t>
            </a:r>
            <a:endParaRPr sz="1200">
              <a:solidFill>
                <a:srgbClr val="999999"/>
              </a:solidFill>
              <a:latin typeface="PT Sans"/>
              <a:ea typeface="PT Sans"/>
              <a:cs typeface="PT Sans"/>
              <a:sym typeface="PT Sans"/>
            </a:endParaRPr>
          </a:p>
        </p:txBody>
      </p:sp>
      <p:pic>
        <p:nvPicPr>
          <p:cNvPr id="655" name="Google Shape;655;p41"/>
          <p:cNvPicPr preferRelativeResize="0"/>
          <p:nvPr/>
        </p:nvPicPr>
        <p:blipFill>
          <a:blip r:embed="rId3">
            <a:alphaModFix/>
          </a:blip>
          <a:stretch>
            <a:fillRect/>
          </a:stretch>
        </p:blipFill>
        <p:spPr>
          <a:xfrm>
            <a:off x="5777450" y="2046000"/>
            <a:ext cx="3158325" cy="1051500"/>
          </a:xfrm>
          <a:prstGeom prst="rect">
            <a:avLst/>
          </a:prstGeom>
          <a:noFill/>
          <a:ln>
            <a:noFill/>
          </a:ln>
        </p:spPr>
      </p:pic>
      <p:pic>
        <p:nvPicPr>
          <p:cNvPr id="656" name="Google Shape;656;p41"/>
          <p:cNvPicPr preferRelativeResize="0"/>
          <p:nvPr/>
        </p:nvPicPr>
        <p:blipFill>
          <a:blip r:embed="rId4">
            <a:alphaModFix/>
          </a:blip>
          <a:stretch>
            <a:fillRect/>
          </a:stretch>
        </p:blipFill>
        <p:spPr>
          <a:xfrm>
            <a:off x="305325" y="1941800"/>
            <a:ext cx="5404801" cy="26239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2"/>
          <p:cNvSpPr txBox="1"/>
          <p:nvPr>
            <p:ph type="ctrTitle"/>
          </p:nvPr>
        </p:nvSpPr>
        <p:spPr>
          <a:xfrm>
            <a:off x="540000" y="1598750"/>
            <a:ext cx="3512700" cy="100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Análisis Exploratorio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3"/>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Separando muestras</a:t>
            </a:r>
            <a:endParaRPr/>
          </a:p>
        </p:txBody>
      </p:sp>
      <p:sp>
        <p:nvSpPr>
          <p:cNvPr id="667" name="Google Shape;667;p43"/>
          <p:cNvSpPr txBox="1"/>
          <p:nvPr/>
        </p:nvSpPr>
        <p:spPr>
          <a:xfrm>
            <a:off x="1256825" y="1074675"/>
            <a:ext cx="7047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1200">
                <a:solidFill>
                  <a:srgbClr val="999999"/>
                </a:solidFill>
                <a:latin typeface="PT Sans"/>
                <a:ea typeface="PT Sans"/>
                <a:cs typeface="PT Sans"/>
                <a:sym typeface="PT Sans"/>
              </a:rPr>
              <a:t>Lo primero que se observa es que, del total de la muestra, hay 500 mujeres “sanas” (0-sanas, 1-diabetes) y 268 mujeres con diabetes detectada.</a:t>
            </a:r>
            <a:endParaRPr sz="1200">
              <a:solidFill>
                <a:srgbClr val="999999"/>
              </a:solidFill>
              <a:latin typeface="PT Sans"/>
              <a:ea typeface="PT Sans"/>
              <a:cs typeface="PT Sans"/>
              <a:sym typeface="PT Sans"/>
            </a:endParaRPr>
          </a:p>
        </p:txBody>
      </p:sp>
      <p:pic>
        <p:nvPicPr>
          <p:cNvPr id="668" name="Google Shape;668;p43"/>
          <p:cNvPicPr preferRelativeResize="0"/>
          <p:nvPr/>
        </p:nvPicPr>
        <p:blipFill>
          <a:blip r:embed="rId3">
            <a:alphaModFix/>
          </a:blip>
          <a:stretch>
            <a:fillRect/>
          </a:stretch>
        </p:blipFill>
        <p:spPr>
          <a:xfrm>
            <a:off x="152400" y="1808775"/>
            <a:ext cx="4051723" cy="3182325"/>
          </a:xfrm>
          <a:prstGeom prst="rect">
            <a:avLst/>
          </a:prstGeom>
          <a:noFill/>
          <a:ln>
            <a:noFill/>
          </a:ln>
        </p:spPr>
      </p:pic>
      <p:pic>
        <p:nvPicPr>
          <p:cNvPr id="669" name="Google Shape;669;p43"/>
          <p:cNvPicPr preferRelativeResize="0"/>
          <p:nvPr/>
        </p:nvPicPr>
        <p:blipFill>
          <a:blip r:embed="rId4">
            <a:alphaModFix/>
          </a:blip>
          <a:stretch>
            <a:fillRect/>
          </a:stretch>
        </p:blipFill>
        <p:spPr>
          <a:xfrm>
            <a:off x="4409000" y="1583600"/>
            <a:ext cx="3253775" cy="3407500"/>
          </a:xfrm>
          <a:prstGeom prst="rect">
            <a:avLst/>
          </a:prstGeom>
          <a:noFill/>
          <a:ln>
            <a:noFill/>
          </a:ln>
        </p:spPr>
      </p:pic>
      <p:pic>
        <p:nvPicPr>
          <p:cNvPr id="670" name="Google Shape;670;p43"/>
          <p:cNvPicPr preferRelativeResize="0"/>
          <p:nvPr/>
        </p:nvPicPr>
        <p:blipFill>
          <a:blip r:embed="rId5">
            <a:alphaModFix/>
          </a:blip>
          <a:stretch>
            <a:fillRect/>
          </a:stretch>
        </p:blipFill>
        <p:spPr>
          <a:xfrm>
            <a:off x="4944425" y="2155900"/>
            <a:ext cx="3102380" cy="21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4"/>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Mujeres sin diabetes vs Mujeres con diabetes</a:t>
            </a:r>
            <a:endParaRPr/>
          </a:p>
        </p:txBody>
      </p:sp>
      <p:pic>
        <p:nvPicPr>
          <p:cNvPr id="676" name="Google Shape;676;p44"/>
          <p:cNvPicPr preferRelativeResize="0"/>
          <p:nvPr/>
        </p:nvPicPr>
        <p:blipFill>
          <a:blip r:embed="rId3">
            <a:alphaModFix/>
          </a:blip>
          <a:stretch>
            <a:fillRect/>
          </a:stretch>
        </p:blipFill>
        <p:spPr>
          <a:xfrm>
            <a:off x="4736075" y="1250551"/>
            <a:ext cx="3229981" cy="3333675"/>
          </a:xfrm>
          <a:prstGeom prst="rect">
            <a:avLst/>
          </a:prstGeom>
          <a:noFill/>
          <a:ln>
            <a:noFill/>
          </a:ln>
        </p:spPr>
      </p:pic>
      <p:pic>
        <p:nvPicPr>
          <p:cNvPr id="677" name="Google Shape;677;p44"/>
          <p:cNvPicPr preferRelativeResize="0"/>
          <p:nvPr/>
        </p:nvPicPr>
        <p:blipFill>
          <a:blip r:embed="rId4">
            <a:alphaModFix/>
          </a:blip>
          <a:stretch>
            <a:fillRect/>
          </a:stretch>
        </p:blipFill>
        <p:spPr>
          <a:xfrm>
            <a:off x="905629" y="1105275"/>
            <a:ext cx="3306484" cy="3394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5"/>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¿La glucosa?</a:t>
            </a:r>
            <a:endParaRPr/>
          </a:p>
        </p:txBody>
      </p:sp>
      <p:sp>
        <p:nvSpPr>
          <p:cNvPr id="683" name="Google Shape;683;p45"/>
          <p:cNvSpPr txBox="1"/>
          <p:nvPr/>
        </p:nvSpPr>
        <p:spPr>
          <a:xfrm>
            <a:off x="1256825" y="1487975"/>
            <a:ext cx="3558600" cy="13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1700">
                <a:solidFill>
                  <a:srgbClr val="999999"/>
                </a:solidFill>
                <a:latin typeface="PT Sans"/>
                <a:ea typeface="PT Sans"/>
                <a:cs typeface="PT Sans"/>
                <a:sym typeface="PT Sans"/>
              </a:rPr>
              <a:t>Aquellas que han dado positivo mantienen una tendencia en su nivel de glucosa entre 120 y 165, teniendo su media en 140</a:t>
            </a:r>
            <a:endParaRPr sz="1700">
              <a:solidFill>
                <a:srgbClr val="999999"/>
              </a:solidFill>
              <a:latin typeface="PT Sans"/>
              <a:ea typeface="PT Sans"/>
              <a:cs typeface="PT Sans"/>
              <a:sym typeface="PT Sans"/>
            </a:endParaRPr>
          </a:p>
        </p:txBody>
      </p:sp>
      <p:pic>
        <p:nvPicPr>
          <p:cNvPr id="684" name="Google Shape;684;p45"/>
          <p:cNvPicPr preferRelativeResize="0"/>
          <p:nvPr/>
        </p:nvPicPr>
        <p:blipFill>
          <a:blip r:embed="rId3">
            <a:alphaModFix/>
          </a:blip>
          <a:stretch>
            <a:fillRect/>
          </a:stretch>
        </p:blipFill>
        <p:spPr>
          <a:xfrm>
            <a:off x="4967825" y="1154050"/>
            <a:ext cx="3964204" cy="383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6"/>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¿La glucosa?</a:t>
            </a:r>
            <a:endParaRPr/>
          </a:p>
        </p:txBody>
      </p:sp>
      <p:sp>
        <p:nvSpPr>
          <p:cNvPr id="690" name="Google Shape;690;p46"/>
          <p:cNvSpPr txBox="1"/>
          <p:nvPr/>
        </p:nvSpPr>
        <p:spPr>
          <a:xfrm>
            <a:off x="1256825" y="1581725"/>
            <a:ext cx="3558600" cy="34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a:solidFill>
                  <a:srgbClr val="999999"/>
                </a:solidFill>
                <a:latin typeface="PT Sans"/>
                <a:ea typeface="PT Sans"/>
                <a:cs typeface="PT Sans"/>
                <a:sym typeface="PT Sans"/>
              </a:rPr>
              <a:t>Mientras que los pacientes que dieron negativo se mantienen en un rango 90 a 125, con una media de 105.</a:t>
            </a:r>
            <a:endParaRPr>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rPr lang="es">
                <a:solidFill>
                  <a:srgbClr val="999999"/>
                </a:solidFill>
                <a:latin typeface="PT Sans"/>
                <a:ea typeface="PT Sans"/>
                <a:cs typeface="PT Sans"/>
                <a:sym typeface="PT Sans"/>
              </a:rPr>
              <a:t>Si bien, estos datos tienen congruencia dado que este padecimiento se relaciona con la cantidad de glucosa en la sangre, hay también unos pocos pacientes que tuvieron niveles de glucosa superiores a la media de diabetes y no la padecen, lo que indica que de no </a:t>
            </a:r>
            <a:r>
              <a:rPr lang="es">
                <a:solidFill>
                  <a:srgbClr val="999999"/>
                </a:solidFill>
                <a:latin typeface="PT Sans"/>
                <a:ea typeface="PT Sans"/>
                <a:cs typeface="PT Sans"/>
                <a:sym typeface="PT Sans"/>
              </a:rPr>
              <a:t>controlarla</a:t>
            </a:r>
            <a:r>
              <a:rPr lang="es">
                <a:solidFill>
                  <a:srgbClr val="999999"/>
                </a:solidFill>
                <a:latin typeface="PT Sans"/>
                <a:ea typeface="PT Sans"/>
                <a:cs typeface="PT Sans"/>
                <a:sym typeface="PT Sans"/>
              </a:rPr>
              <a:t> en un futuro podrían llegar a padecerla.</a:t>
            </a:r>
            <a:endParaRPr>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t/>
            </a:r>
            <a:endParaRPr>
              <a:solidFill>
                <a:srgbClr val="999999"/>
              </a:solidFill>
              <a:latin typeface="PT Sans"/>
              <a:ea typeface="PT Sans"/>
              <a:cs typeface="PT Sans"/>
              <a:sym typeface="PT Sans"/>
            </a:endParaRPr>
          </a:p>
        </p:txBody>
      </p:sp>
      <p:pic>
        <p:nvPicPr>
          <p:cNvPr id="691" name="Google Shape;691;p46"/>
          <p:cNvPicPr preferRelativeResize="0"/>
          <p:nvPr/>
        </p:nvPicPr>
        <p:blipFill>
          <a:blip r:embed="rId3">
            <a:alphaModFix/>
          </a:blip>
          <a:stretch>
            <a:fillRect/>
          </a:stretch>
        </p:blipFill>
        <p:spPr>
          <a:xfrm>
            <a:off x="4967825" y="1154050"/>
            <a:ext cx="3711849" cy="383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7"/>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Observaciones</a:t>
            </a:r>
            <a:endParaRPr/>
          </a:p>
        </p:txBody>
      </p:sp>
      <p:sp>
        <p:nvSpPr>
          <p:cNvPr id="697" name="Google Shape;697;p47"/>
          <p:cNvSpPr txBox="1"/>
          <p:nvPr/>
        </p:nvSpPr>
        <p:spPr>
          <a:xfrm>
            <a:off x="1256825" y="1074675"/>
            <a:ext cx="7047300" cy="32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500">
                <a:solidFill>
                  <a:srgbClr val="999999"/>
                </a:solidFill>
                <a:latin typeface="PT Sans"/>
                <a:ea typeface="PT Sans"/>
                <a:cs typeface="PT Sans"/>
                <a:sym typeface="PT Sans"/>
              </a:rPr>
              <a:t>Nótese que, para las mujeres sanas, el promedio de la glucosa en sangres es de 110.705 ±24.74 [mg/dl] mientras que para las mujeres con diabetes el promedio de glucosa en sangre es 142.159 ±29.546 [mg/dl]. </a:t>
            </a:r>
            <a:endParaRPr sz="1500">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t/>
            </a:r>
            <a:endParaRPr sz="1500">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rPr lang="es" sz="1500">
                <a:solidFill>
                  <a:srgbClr val="999999"/>
                </a:solidFill>
                <a:latin typeface="PT Sans"/>
                <a:ea typeface="PT Sans"/>
                <a:cs typeface="PT Sans"/>
                <a:sym typeface="PT Sans"/>
              </a:rPr>
              <a:t>Algo interesante a resaltar es que, considerando las desviaciones estándar de ambas cantidades, hay mujeres que tienen la glucosa elevada, sin embargo, no tienen diabetes, lo que quiere decir que, definitivamente, </a:t>
            </a:r>
            <a:r>
              <a:rPr i="1" lang="es" sz="1500">
                <a:solidFill>
                  <a:srgbClr val="999999"/>
                </a:solidFill>
                <a:latin typeface="PT Sans"/>
                <a:ea typeface="PT Sans"/>
                <a:cs typeface="PT Sans"/>
                <a:sym typeface="PT Sans"/>
              </a:rPr>
              <a:t>la concentración de glucosa en la sangre, a pesar de ser un factor de riesgo, no es un factor suficiente para el diagnóstico de la enfermedad.</a:t>
            </a:r>
            <a:endParaRPr i="1" sz="1500">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rPr lang="es" sz="1500">
                <a:solidFill>
                  <a:srgbClr val="999999"/>
                </a:solidFill>
                <a:latin typeface="PT Sans"/>
                <a:ea typeface="PT Sans"/>
                <a:cs typeface="PT Sans"/>
                <a:sym typeface="PT Sans"/>
              </a:rPr>
              <a:t>Esta hipótesis toma aún más fuerza cuando se observan las siguientes gráficas:</a:t>
            </a:r>
            <a:endParaRPr sz="1500">
              <a:solidFill>
                <a:srgbClr val="999999"/>
              </a:solidFill>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48"/>
          <p:cNvPicPr preferRelativeResize="0"/>
          <p:nvPr/>
        </p:nvPicPr>
        <p:blipFill>
          <a:blip r:embed="rId3">
            <a:alphaModFix/>
          </a:blip>
          <a:stretch>
            <a:fillRect/>
          </a:stretch>
        </p:blipFill>
        <p:spPr>
          <a:xfrm>
            <a:off x="473876" y="0"/>
            <a:ext cx="760505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1"/>
          <p:cNvSpPr txBox="1"/>
          <p:nvPr>
            <p:ph idx="4294967295" type="subTitle"/>
          </p:nvPr>
        </p:nvSpPr>
        <p:spPr>
          <a:xfrm>
            <a:off x="677575" y="1382525"/>
            <a:ext cx="7854900" cy="3339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s" sz="2200"/>
              <a:t>Reporte en LaTeX: </a:t>
            </a:r>
            <a:r>
              <a:rPr lang="es" sz="2200"/>
              <a:t>José Emiliano Herrera Velázquez</a:t>
            </a:r>
            <a:endParaRPr sz="2200"/>
          </a:p>
          <a:p>
            <a:pPr indent="-368300" lvl="0" marL="457200" rtl="0" algn="l">
              <a:spcBef>
                <a:spcPts val="0"/>
              </a:spcBef>
              <a:spcAft>
                <a:spcPts val="0"/>
              </a:spcAft>
              <a:buSzPts val="2200"/>
              <a:buChar char="●"/>
            </a:pPr>
            <a:r>
              <a:rPr lang="es" sz="2200"/>
              <a:t>Estructura de notebook: Gabriel Sánchez</a:t>
            </a:r>
            <a:endParaRPr sz="2200"/>
          </a:p>
          <a:p>
            <a:pPr indent="-368300" lvl="0" marL="457200" rtl="0" algn="l">
              <a:spcBef>
                <a:spcPts val="0"/>
              </a:spcBef>
              <a:spcAft>
                <a:spcPts val="0"/>
              </a:spcAft>
              <a:buSzPts val="2200"/>
              <a:buChar char="●"/>
            </a:pPr>
            <a:r>
              <a:rPr lang="es" sz="2200"/>
              <a:t>Visualización de datos: Fred Jiordi Miramontes Arias</a:t>
            </a:r>
            <a:endParaRPr sz="2200"/>
          </a:p>
          <a:p>
            <a:pPr indent="-368300" lvl="0" marL="457200" rtl="0" algn="l">
              <a:spcBef>
                <a:spcPts val="0"/>
              </a:spcBef>
              <a:spcAft>
                <a:spcPts val="0"/>
              </a:spcAft>
              <a:buSzPts val="2200"/>
              <a:buChar char="●"/>
            </a:pPr>
            <a:r>
              <a:rPr lang="es" sz="2200"/>
              <a:t>Presentación: Ludim Sánchez</a:t>
            </a:r>
            <a:endParaRPr sz="2200"/>
          </a:p>
          <a:p>
            <a:pPr indent="-368300" lvl="0" marL="457200" rtl="0" algn="l">
              <a:lnSpc>
                <a:spcPct val="115000"/>
              </a:lnSpc>
              <a:spcBef>
                <a:spcPts val="0"/>
              </a:spcBef>
              <a:spcAft>
                <a:spcPts val="0"/>
              </a:spcAft>
              <a:buSzPts val="2200"/>
              <a:buChar char="●"/>
            </a:pPr>
            <a:r>
              <a:rPr lang="es" sz="2200"/>
              <a:t>Notebook API: Christopher Román Jaimes</a:t>
            </a:r>
            <a:endParaRPr sz="2200"/>
          </a:p>
          <a:p>
            <a:pPr indent="-368300" lvl="0" marL="457200" rtl="0" algn="l">
              <a:lnSpc>
                <a:spcPct val="115000"/>
              </a:lnSpc>
              <a:spcBef>
                <a:spcPts val="0"/>
              </a:spcBef>
              <a:spcAft>
                <a:spcPts val="0"/>
              </a:spcAft>
              <a:buSzPts val="2200"/>
              <a:buChar char="●"/>
            </a:pPr>
            <a:r>
              <a:rPr lang="es" sz="2200"/>
              <a:t>Vídeo: </a:t>
            </a:r>
            <a:r>
              <a:rPr lang="es" sz="2200"/>
              <a:t>Juan Manuel Garcia Briones</a:t>
            </a:r>
            <a:endParaRPr sz="2900"/>
          </a:p>
        </p:txBody>
      </p:sp>
      <p:sp>
        <p:nvSpPr>
          <p:cNvPr id="597" name="Google Shape;597;p31"/>
          <p:cNvSpPr txBox="1"/>
          <p:nvPr>
            <p:ph type="title"/>
          </p:nvPr>
        </p:nvSpPr>
        <p:spPr>
          <a:xfrm>
            <a:off x="2272975" y="664350"/>
            <a:ext cx="57936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¿Quiénes somos?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9"/>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708" name="Google Shape;708;p49"/>
          <p:cNvPicPr preferRelativeResize="0"/>
          <p:nvPr/>
        </p:nvPicPr>
        <p:blipFill>
          <a:blip r:embed="rId3">
            <a:alphaModFix/>
          </a:blip>
          <a:stretch>
            <a:fillRect/>
          </a:stretch>
        </p:blipFill>
        <p:spPr>
          <a:xfrm>
            <a:off x="581800" y="0"/>
            <a:ext cx="7637092"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0"/>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Observaciones</a:t>
            </a:r>
            <a:endParaRPr/>
          </a:p>
        </p:txBody>
      </p:sp>
      <p:sp>
        <p:nvSpPr>
          <p:cNvPr id="714" name="Google Shape;714;p50"/>
          <p:cNvSpPr txBox="1"/>
          <p:nvPr/>
        </p:nvSpPr>
        <p:spPr>
          <a:xfrm>
            <a:off x="1256825" y="1074675"/>
            <a:ext cx="70473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sz="1800">
                <a:solidFill>
                  <a:srgbClr val="999999"/>
                </a:solidFill>
                <a:latin typeface="PT Sans"/>
                <a:ea typeface="PT Sans"/>
                <a:cs typeface="PT Sans"/>
                <a:sym typeface="PT Sans"/>
              </a:rPr>
              <a:t>Graficamos la composición corporal de pacientes positivos y negativos a diabetes, con ello encontramos que aquellos que sufren </a:t>
            </a:r>
            <a:r>
              <a:rPr i="1" lang="es" sz="1800">
                <a:solidFill>
                  <a:srgbClr val="999999"/>
                </a:solidFill>
                <a:latin typeface="PT Sans"/>
                <a:ea typeface="PT Sans"/>
                <a:cs typeface="PT Sans"/>
                <a:sym typeface="PT Sans"/>
              </a:rPr>
              <a:t>obesidad era el 82% de los pacientes que tenían diabetes</a:t>
            </a:r>
            <a:r>
              <a:rPr lang="es" sz="1800">
                <a:solidFill>
                  <a:srgbClr val="999999"/>
                </a:solidFill>
                <a:latin typeface="PT Sans"/>
                <a:ea typeface="PT Sans"/>
                <a:cs typeface="PT Sans"/>
                <a:sym typeface="PT Sans"/>
              </a:rPr>
              <a:t>. Mientras que en los </a:t>
            </a:r>
            <a:r>
              <a:rPr i="1" lang="es" sz="1800">
                <a:solidFill>
                  <a:srgbClr val="999999"/>
                </a:solidFill>
                <a:latin typeface="PT Sans"/>
                <a:ea typeface="PT Sans"/>
                <a:cs typeface="PT Sans"/>
                <a:sym typeface="PT Sans"/>
              </a:rPr>
              <a:t>pacientes sin diabetes la obesidad equivalía al 52%</a:t>
            </a:r>
            <a:r>
              <a:rPr lang="es" sz="1800">
                <a:solidFill>
                  <a:srgbClr val="999999"/>
                </a:solidFill>
                <a:latin typeface="PT Sans"/>
                <a:ea typeface="PT Sans"/>
                <a:cs typeface="PT Sans"/>
                <a:sym typeface="PT Sans"/>
              </a:rPr>
              <a:t>, además de presentar pacientes bajos de peso, cuyo grupo no estuvo presente en los pacientes positivos a diabetes.</a:t>
            </a:r>
            <a:endParaRPr sz="1800">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t/>
            </a:r>
            <a:endParaRPr sz="1800">
              <a:solidFill>
                <a:srgbClr val="999999"/>
              </a:solidFill>
              <a:latin typeface="PT Sans"/>
              <a:ea typeface="PT Sans"/>
              <a:cs typeface="PT Sans"/>
              <a:sym typeface="P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1"/>
          <p:cNvSpPr txBox="1"/>
          <p:nvPr>
            <p:ph type="title"/>
          </p:nvPr>
        </p:nvSpPr>
        <p:spPr>
          <a:xfrm>
            <a:off x="4487375" y="878725"/>
            <a:ext cx="3816600" cy="4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700"/>
              <a:t>  Podemos observar que existe una </a:t>
            </a:r>
            <a:r>
              <a:rPr i="1" lang="es" sz="1700"/>
              <a:t>tendencia lineal creciente entre la relación del índice de masa corporal (BMI) y el grosor de la piel de los pacientes (SkinThickness).</a:t>
            </a:r>
            <a:r>
              <a:rPr lang="es" sz="1700"/>
              <a:t> Cuanto mayor fue BMI mayor grosor presentaron en su piel, de igual manera, al ir aumentando el grosor de piel se comenzó a observar comportamientos corporales elevados y obesidad.</a:t>
            </a:r>
            <a:endParaRPr sz="1700"/>
          </a:p>
          <a:p>
            <a:pPr indent="0" lvl="0" marL="0" rtl="0" algn="r">
              <a:spcBef>
                <a:spcPts val="0"/>
              </a:spcBef>
              <a:spcAft>
                <a:spcPts val="0"/>
              </a:spcAft>
              <a:buNone/>
            </a:pPr>
            <a:r>
              <a:t/>
            </a:r>
            <a:endParaRPr sz="1700"/>
          </a:p>
        </p:txBody>
      </p:sp>
      <p:pic>
        <p:nvPicPr>
          <p:cNvPr id="720" name="Google Shape;720;p51"/>
          <p:cNvPicPr preferRelativeResize="0"/>
          <p:nvPr/>
        </p:nvPicPr>
        <p:blipFill>
          <a:blip r:embed="rId3">
            <a:alphaModFix/>
          </a:blip>
          <a:stretch>
            <a:fillRect/>
          </a:stretch>
        </p:blipFill>
        <p:spPr>
          <a:xfrm>
            <a:off x="152400" y="1154050"/>
            <a:ext cx="4127868" cy="3837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2"/>
          <p:cNvSpPr txBox="1"/>
          <p:nvPr>
            <p:ph type="title"/>
          </p:nvPr>
        </p:nvSpPr>
        <p:spPr>
          <a:xfrm>
            <a:off x="4487375" y="878725"/>
            <a:ext cx="3816600" cy="411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400"/>
              <a:t>  Verificando con las tablas anteriores observamos que algunas personas podrían tener un </a:t>
            </a:r>
            <a:r>
              <a:rPr i="1" lang="es" sz="1400"/>
              <a:t>nivel alto de glucosa sin padecer diabetes, sin embargo, en esto influye el historial familiar</a:t>
            </a:r>
            <a:r>
              <a:rPr lang="es" sz="1400"/>
              <a:t> de cada paciente respecto a esta enfermedad (DiabetesPedigreefunction).</a:t>
            </a:r>
            <a:endParaRPr sz="1400"/>
          </a:p>
          <a:p>
            <a:pPr indent="0" lvl="0" marL="0" rtl="0" algn="r">
              <a:spcBef>
                <a:spcPts val="0"/>
              </a:spcBef>
              <a:spcAft>
                <a:spcPts val="0"/>
              </a:spcAft>
              <a:buClr>
                <a:schemeClr val="dk1"/>
              </a:buClr>
              <a:buSzPts val="1100"/>
              <a:buFont typeface="Arial"/>
              <a:buNone/>
            </a:pPr>
            <a:r>
              <a:rPr i="1" lang="es" sz="1400"/>
              <a:t>Cuando este </a:t>
            </a:r>
            <a:r>
              <a:rPr i="1" lang="es" sz="1400"/>
              <a:t>índice</a:t>
            </a:r>
            <a:r>
              <a:rPr i="1" lang="es" sz="1400"/>
              <a:t> es mayor, las personas tienen una probabilidad mayor de contraer el padecimiento a menores niveles de azúcar. </a:t>
            </a:r>
            <a:r>
              <a:rPr lang="es" sz="1400"/>
              <a:t>Mientras que los pacientes con valores bajos en su historial familiar pudieron presentar cantidades altas de glucosa en la sangre sin contraer diabetes.</a:t>
            </a:r>
            <a:endParaRPr sz="1400"/>
          </a:p>
          <a:p>
            <a:pPr indent="0" lvl="0" marL="0" rtl="0" algn="r">
              <a:spcBef>
                <a:spcPts val="0"/>
              </a:spcBef>
              <a:spcAft>
                <a:spcPts val="0"/>
              </a:spcAft>
              <a:buNone/>
            </a:pPr>
            <a:r>
              <a:t/>
            </a:r>
            <a:endParaRPr sz="1400"/>
          </a:p>
        </p:txBody>
      </p:sp>
      <p:pic>
        <p:nvPicPr>
          <p:cNvPr id="726" name="Google Shape;726;p52"/>
          <p:cNvPicPr preferRelativeResize="0"/>
          <p:nvPr/>
        </p:nvPicPr>
        <p:blipFill>
          <a:blip r:embed="rId3">
            <a:alphaModFix/>
          </a:blip>
          <a:stretch>
            <a:fillRect/>
          </a:stretch>
        </p:blipFill>
        <p:spPr>
          <a:xfrm>
            <a:off x="175825" y="796800"/>
            <a:ext cx="4182576" cy="39990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3"/>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Conclusiones</a:t>
            </a:r>
            <a:endParaRPr/>
          </a:p>
        </p:txBody>
      </p:sp>
      <p:sp>
        <p:nvSpPr>
          <p:cNvPr id="732" name="Google Shape;732;p53"/>
          <p:cNvSpPr txBox="1"/>
          <p:nvPr/>
        </p:nvSpPr>
        <p:spPr>
          <a:xfrm>
            <a:off x="1256825" y="1074675"/>
            <a:ext cx="3315300" cy="255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s" sz="1700">
                <a:solidFill>
                  <a:srgbClr val="999999"/>
                </a:solidFill>
                <a:latin typeface="PT Sans"/>
                <a:ea typeface="PT Sans"/>
                <a:cs typeface="PT Sans"/>
                <a:sym typeface="PT Sans"/>
              </a:rPr>
              <a:t>Claramente los factores que pueden derivar al desarrollo de la diabetes son varios y en general dependen de cada cuerpo, sin embargo, se pudo notar cierta inclinación de ciertos factores de riesgo que incrementan esta posibilidad.</a:t>
            </a:r>
            <a:endParaRPr sz="1700">
              <a:solidFill>
                <a:srgbClr val="999999"/>
              </a:solidFill>
              <a:latin typeface="PT Sans"/>
              <a:ea typeface="PT Sans"/>
              <a:cs typeface="PT Sans"/>
              <a:sym typeface="PT Sans"/>
            </a:endParaRPr>
          </a:p>
        </p:txBody>
      </p:sp>
      <p:pic>
        <p:nvPicPr>
          <p:cNvPr id="733" name="Google Shape;733;p53"/>
          <p:cNvPicPr preferRelativeResize="0"/>
          <p:nvPr/>
        </p:nvPicPr>
        <p:blipFill>
          <a:blip r:embed="rId3">
            <a:alphaModFix/>
          </a:blip>
          <a:stretch>
            <a:fillRect/>
          </a:stretch>
        </p:blipFill>
        <p:spPr>
          <a:xfrm>
            <a:off x="4810725" y="1105653"/>
            <a:ext cx="4333275" cy="37953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54"/>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Conclusiones</a:t>
            </a:r>
            <a:endParaRPr/>
          </a:p>
        </p:txBody>
      </p:sp>
      <p:sp>
        <p:nvSpPr>
          <p:cNvPr id="739" name="Google Shape;739;p54"/>
          <p:cNvSpPr txBox="1"/>
          <p:nvPr/>
        </p:nvSpPr>
        <p:spPr>
          <a:xfrm>
            <a:off x="1256825" y="1074675"/>
            <a:ext cx="7047300" cy="270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700">
                <a:solidFill>
                  <a:srgbClr val="999999"/>
                </a:solidFill>
                <a:latin typeface="PT Sans"/>
                <a:ea typeface="PT Sans"/>
                <a:cs typeface="PT Sans"/>
                <a:sym typeface="PT Sans"/>
              </a:rPr>
              <a:t>Además se puede observar cierta relación entre algunos factores de riesgo que se relacionan con la diabetes. Por ejemplo, el </a:t>
            </a:r>
            <a:r>
              <a:rPr i="1" lang="es" sz="1700">
                <a:solidFill>
                  <a:srgbClr val="999999"/>
                </a:solidFill>
                <a:latin typeface="PT Sans"/>
                <a:ea typeface="PT Sans"/>
                <a:cs typeface="PT Sans"/>
                <a:sym typeface="PT Sans"/>
              </a:rPr>
              <a:t>grosor de la piel no guarda una relación aparente con tener o no diabetes, sin embargo, cuando a esta se le relaciona con la glucosa en la sangre</a:t>
            </a:r>
            <a:r>
              <a:rPr lang="es" sz="1700">
                <a:solidFill>
                  <a:srgbClr val="999999"/>
                </a:solidFill>
                <a:latin typeface="PT Sans"/>
                <a:ea typeface="PT Sans"/>
                <a:cs typeface="PT Sans"/>
                <a:sym typeface="PT Sans"/>
              </a:rPr>
              <a:t>, claramente se aprecian regiones en donde se distingue a las personas que tienen diabetes de las que no.</a:t>
            </a:r>
            <a:endParaRPr sz="1700">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rPr b="1" lang="es" sz="1700">
                <a:solidFill>
                  <a:srgbClr val="999999"/>
                </a:solidFill>
                <a:latin typeface="PT Sans"/>
                <a:ea typeface="PT Sans"/>
                <a:cs typeface="PT Sans"/>
                <a:sym typeface="PT Sans"/>
              </a:rPr>
              <a:t>Algo curioso a señalar es que, mientras menos embarazos tenga una mujer, mayor es la probabilidad de que esta desarrolle esta enfermedad.</a:t>
            </a:r>
            <a:endParaRPr b="1" sz="1700">
              <a:solidFill>
                <a:srgbClr val="999999"/>
              </a:solidFill>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5"/>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Conclusiones</a:t>
            </a:r>
            <a:endParaRPr/>
          </a:p>
        </p:txBody>
      </p:sp>
      <p:sp>
        <p:nvSpPr>
          <p:cNvPr id="745" name="Google Shape;745;p55"/>
          <p:cNvSpPr txBox="1"/>
          <p:nvPr/>
        </p:nvSpPr>
        <p:spPr>
          <a:xfrm>
            <a:off x="1256825" y="1074675"/>
            <a:ext cx="7047300" cy="3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700">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rPr lang="es" sz="1700">
                <a:solidFill>
                  <a:srgbClr val="999999"/>
                </a:solidFill>
                <a:latin typeface="PT Sans"/>
                <a:ea typeface="PT Sans"/>
                <a:cs typeface="PT Sans"/>
                <a:sym typeface="PT Sans"/>
              </a:rPr>
              <a:t>Este proyecto nos </a:t>
            </a:r>
            <a:r>
              <a:rPr lang="es" sz="1700">
                <a:solidFill>
                  <a:srgbClr val="999999"/>
                </a:solidFill>
                <a:latin typeface="PT Sans"/>
                <a:ea typeface="PT Sans"/>
                <a:cs typeface="PT Sans"/>
                <a:sym typeface="PT Sans"/>
              </a:rPr>
              <a:t>ayudó</a:t>
            </a:r>
            <a:r>
              <a:rPr lang="es" sz="1700">
                <a:solidFill>
                  <a:srgbClr val="999999"/>
                </a:solidFill>
                <a:latin typeface="PT Sans"/>
                <a:ea typeface="PT Sans"/>
                <a:cs typeface="PT Sans"/>
                <a:sym typeface="PT Sans"/>
              </a:rPr>
              <a:t> a realizar y entender los temas vistos en clase, ya que logramos obtener un dataset acorde a nuestro proyecto, revisar nuestros datos y desarrollar una estrategia </a:t>
            </a:r>
            <a:r>
              <a:rPr lang="es" sz="1700">
                <a:solidFill>
                  <a:srgbClr val="999999"/>
                </a:solidFill>
                <a:latin typeface="PT Sans"/>
                <a:ea typeface="PT Sans"/>
                <a:cs typeface="PT Sans"/>
                <a:sym typeface="PT Sans"/>
              </a:rPr>
              <a:t>óptima</a:t>
            </a:r>
            <a:r>
              <a:rPr lang="es" sz="1700">
                <a:solidFill>
                  <a:srgbClr val="999999"/>
                </a:solidFill>
                <a:latin typeface="PT Sans"/>
                <a:ea typeface="PT Sans"/>
                <a:cs typeface="PT Sans"/>
                <a:sym typeface="PT Sans"/>
              </a:rPr>
              <a:t> para la limpieza de nuestros datos, así como de crear nuevas columnas que nos </a:t>
            </a:r>
            <a:r>
              <a:rPr lang="es" sz="1700">
                <a:solidFill>
                  <a:srgbClr val="999999"/>
                </a:solidFill>
                <a:latin typeface="PT Sans"/>
                <a:ea typeface="PT Sans"/>
                <a:cs typeface="PT Sans"/>
                <a:sym typeface="PT Sans"/>
              </a:rPr>
              <a:t>ayudarán</a:t>
            </a:r>
            <a:r>
              <a:rPr lang="es" sz="1700">
                <a:solidFill>
                  <a:srgbClr val="999999"/>
                </a:solidFill>
                <a:latin typeface="PT Sans"/>
                <a:ea typeface="PT Sans"/>
                <a:cs typeface="PT Sans"/>
                <a:sym typeface="PT Sans"/>
              </a:rPr>
              <a:t> a inferir otros datos y/o nos facilitara la obtención e interpretación de los mismos.</a:t>
            </a:r>
            <a:endParaRPr sz="1700">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t/>
            </a:r>
            <a:endParaRPr sz="1700">
              <a:solidFill>
                <a:srgbClr val="999999"/>
              </a:solidFill>
              <a:latin typeface="PT Sans"/>
              <a:ea typeface="PT Sans"/>
              <a:cs typeface="PT Sans"/>
              <a:sym typeface="PT Sans"/>
            </a:endParaRPr>
          </a:p>
          <a:p>
            <a:pPr indent="0" lvl="0" marL="0" rtl="0" algn="l">
              <a:lnSpc>
                <a:spcPct val="115000"/>
              </a:lnSpc>
              <a:spcBef>
                <a:spcPts val="1200"/>
              </a:spcBef>
              <a:spcAft>
                <a:spcPts val="1200"/>
              </a:spcAft>
              <a:buNone/>
            </a:pPr>
            <a:r>
              <a:t/>
            </a:r>
            <a:endParaRPr sz="1700">
              <a:solidFill>
                <a:srgbClr val="999999"/>
              </a:solidFill>
              <a:latin typeface="PT Sans"/>
              <a:ea typeface="PT Sans"/>
              <a:cs typeface="PT Sans"/>
              <a:sym typeface="P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56"/>
          <p:cNvSpPr txBox="1"/>
          <p:nvPr>
            <p:ph idx="4294967295" type="subTitle"/>
          </p:nvPr>
        </p:nvSpPr>
        <p:spPr>
          <a:xfrm>
            <a:off x="1505900" y="3592257"/>
            <a:ext cx="1830000" cy="6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751" name="Google Shape;751;p56"/>
          <p:cNvSpPr txBox="1"/>
          <p:nvPr>
            <p:ph idx="4" type="subTitle"/>
          </p:nvPr>
        </p:nvSpPr>
        <p:spPr>
          <a:xfrm>
            <a:off x="1148200" y="2343275"/>
            <a:ext cx="2862600" cy="1878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700"/>
              <a:t>Organización para trabajo en equipo de forma remota y con distintos horarios</a:t>
            </a:r>
            <a:endParaRPr sz="1700"/>
          </a:p>
          <a:p>
            <a:pPr indent="-336550" lvl="0" marL="457200" rtl="0" algn="l">
              <a:spcBef>
                <a:spcPts val="0"/>
              </a:spcBef>
              <a:spcAft>
                <a:spcPts val="0"/>
              </a:spcAft>
              <a:buSzPts val="1700"/>
              <a:buChar char="●"/>
            </a:pPr>
            <a:r>
              <a:rPr lang="es" sz="1700"/>
              <a:t>Trabajar a marcha forzada (hasta última hora)</a:t>
            </a:r>
            <a:endParaRPr sz="1700"/>
          </a:p>
        </p:txBody>
      </p:sp>
      <p:sp>
        <p:nvSpPr>
          <p:cNvPr id="752" name="Google Shape;752;p56"/>
          <p:cNvSpPr txBox="1"/>
          <p:nvPr>
            <p:ph type="title"/>
          </p:nvPr>
        </p:nvSpPr>
        <p:spPr>
          <a:xfrm>
            <a:off x="1229850" y="664350"/>
            <a:ext cx="6684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¿Nuestro retos?</a:t>
            </a:r>
            <a:endParaRPr/>
          </a:p>
        </p:txBody>
      </p:sp>
      <p:sp>
        <p:nvSpPr>
          <p:cNvPr id="753" name="Google Shape;753;p56"/>
          <p:cNvSpPr txBox="1"/>
          <p:nvPr>
            <p:ph idx="1" type="subTitle"/>
          </p:nvPr>
        </p:nvSpPr>
        <p:spPr>
          <a:xfrm>
            <a:off x="6663088" y="1799665"/>
            <a:ext cx="1145700" cy="44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Externos</a:t>
            </a:r>
            <a:endParaRPr/>
          </a:p>
        </p:txBody>
      </p:sp>
      <p:sp>
        <p:nvSpPr>
          <p:cNvPr id="754" name="Google Shape;754;p56"/>
          <p:cNvSpPr txBox="1"/>
          <p:nvPr>
            <p:ph idx="2" type="subTitle"/>
          </p:nvPr>
        </p:nvSpPr>
        <p:spPr>
          <a:xfrm>
            <a:off x="5147500" y="2308400"/>
            <a:ext cx="2661300" cy="578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s" sz="1500"/>
              <a:t>Integrante enferma</a:t>
            </a:r>
            <a:endParaRPr sz="1500"/>
          </a:p>
          <a:p>
            <a:pPr indent="-323850" lvl="0" marL="457200" rtl="0" algn="l">
              <a:spcBef>
                <a:spcPts val="0"/>
              </a:spcBef>
              <a:spcAft>
                <a:spcPts val="0"/>
              </a:spcAft>
              <a:buSzPts val="1500"/>
              <a:buChar char="●"/>
            </a:pPr>
            <a:r>
              <a:rPr lang="es" sz="1500"/>
              <a:t>No todos podían contribuir la misma cantidad de tiempo</a:t>
            </a:r>
            <a:endParaRPr sz="1500"/>
          </a:p>
          <a:p>
            <a:pPr indent="-323850" lvl="0" marL="457200" rtl="0" algn="l">
              <a:spcBef>
                <a:spcPts val="0"/>
              </a:spcBef>
              <a:spcAft>
                <a:spcPts val="0"/>
              </a:spcAft>
              <a:buSzPts val="1500"/>
              <a:buChar char="●"/>
            </a:pPr>
            <a:r>
              <a:rPr lang="es" sz="1500"/>
              <a:t>No se encontraron datos abiertos de México</a:t>
            </a:r>
            <a:endParaRPr sz="1500"/>
          </a:p>
        </p:txBody>
      </p:sp>
      <p:sp>
        <p:nvSpPr>
          <p:cNvPr id="755" name="Google Shape;755;p56"/>
          <p:cNvSpPr txBox="1"/>
          <p:nvPr>
            <p:ph idx="3" type="subTitle"/>
          </p:nvPr>
        </p:nvSpPr>
        <p:spPr>
          <a:xfrm>
            <a:off x="2865100" y="1799665"/>
            <a:ext cx="1145700" cy="44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Internos</a:t>
            </a:r>
            <a:endParaRPr/>
          </a:p>
        </p:txBody>
      </p:sp>
      <p:sp>
        <p:nvSpPr>
          <p:cNvPr id="756" name="Google Shape;756;p56"/>
          <p:cNvSpPr txBox="1"/>
          <p:nvPr/>
        </p:nvSpPr>
        <p:spPr>
          <a:xfrm>
            <a:off x="540000" y="4339500"/>
            <a:ext cx="7473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solidFill>
                  <a:srgbClr val="999999"/>
                </a:solidFill>
                <a:latin typeface="PT Sans"/>
                <a:ea typeface="PT Sans"/>
                <a:cs typeface="PT Sans"/>
                <a:sym typeface="PT Sans"/>
              </a:rPr>
              <a:t>Mejores prácticas: Canal en Discord, respuesta de compañeros por grupo de WhatsApp, participación de equipo en sesiones en vivo.</a:t>
            </a:r>
            <a:endParaRPr sz="1700">
              <a:solidFill>
                <a:srgbClr val="999999"/>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2"/>
          <p:cNvSpPr txBox="1"/>
          <p:nvPr>
            <p:ph idx="2" type="title"/>
          </p:nvPr>
        </p:nvSpPr>
        <p:spPr>
          <a:xfrm>
            <a:off x="884475" y="960750"/>
            <a:ext cx="7434300" cy="353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t>Repositorio: </a:t>
            </a:r>
            <a:r>
              <a:rPr lang="es" sz="3600" u="sng">
                <a:hlinkClick r:id="rId3"/>
              </a:rPr>
              <a:t>https://github.com/emilianolel/Proyecto_BEDU_Equipo_5</a:t>
            </a:r>
            <a:r>
              <a:rPr lang="es" sz="3600"/>
              <a:t> </a:t>
            </a:r>
            <a:endParaRPr sz="3600"/>
          </a:p>
          <a:p>
            <a:pPr indent="0" lvl="0" marL="0" rtl="0" algn="l">
              <a:lnSpc>
                <a:spcPct val="100000"/>
              </a:lnSpc>
              <a:spcBef>
                <a:spcPts val="0"/>
              </a:spcBef>
              <a:spcAft>
                <a:spcPts val="0"/>
              </a:spcAft>
              <a:buClr>
                <a:schemeClr val="dk1"/>
              </a:buClr>
              <a:buSzPts val="1100"/>
              <a:buFont typeface="Arial"/>
              <a:buNone/>
            </a:pPr>
            <a:r>
              <a:rPr b="0" lang="es" sz="1800" u="sng">
                <a:latin typeface="PT Sans"/>
                <a:ea typeface="PT Sans"/>
                <a:cs typeface="PT Sans"/>
                <a:sym typeface="PT Sans"/>
                <a:hlinkClick r:id="rId4"/>
              </a:rPr>
              <a:t>https://raw.githubusercontent.com/emilianolel/Proyecto_BEDU_Equipo_5/main/Reporte/Diabetes.pdf</a:t>
            </a:r>
            <a:r>
              <a:rPr b="0" lang="es" sz="1800">
                <a:latin typeface="PT Sans"/>
                <a:ea typeface="PT Sans"/>
                <a:cs typeface="PT Sans"/>
                <a:sym typeface="PT Sans"/>
              </a:rPr>
              <a:t> </a:t>
            </a:r>
            <a:endParaRPr b="0" sz="1800">
              <a:latin typeface="PT Sans"/>
              <a:ea typeface="PT Sans"/>
              <a:cs typeface="PT Sans"/>
              <a:sym typeface="PT Sans"/>
            </a:endParaRPr>
          </a:p>
          <a:p>
            <a:pPr indent="0" lvl="0" marL="0" rtl="0" algn="l">
              <a:lnSpc>
                <a:spcPct val="100000"/>
              </a:lnSpc>
              <a:spcBef>
                <a:spcPts val="0"/>
              </a:spcBef>
              <a:spcAft>
                <a:spcPts val="0"/>
              </a:spcAft>
              <a:buClr>
                <a:schemeClr val="dk1"/>
              </a:buClr>
              <a:buSzPts val="1100"/>
              <a:buFont typeface="Arial"/>
              <a:buNone/>
            </a:pPr>
            <a:r>
              <a:t/>
            </a:r>
            <a:endParaRPr b="0" sz="1800">
              <a:latin typeface="PT Sans"/>
              <a:ea typeface="PT Sans"/>
              <a:cs typeface="PT Sans"/>
              <a:sym typeface="PT Sans"/>
            </a:endParaRPr>
          </a:p>
          <a:p>
            <a:pPr indent="0" lvl="0" marL="0" rtl="0" algn="l">
              <a:lnSpc>
                <a:spcPct val="100000"/>
              </a:lnSpc>
              <a:spcBef>
                <a:spcPts val="0"/>
              </a:spcBef>
              <a:spcAft>
                <a:spcPts val="0"/>
              </a:spcAft>
              <a:buNone/>
            </a:pPr>
            <a:r>
              <a:rPr b="0" lang="es" sz="1800" u="sng">
                <a:latin typeface="PT Sans"/>
                <a:ea typeface="PT Sans"/>
                <a:cs typeface="PT Sans"/>
                <a:sym typeface="PT Sans"/>
                <a:hlinkClick r:id="rId5"/>
              </a:rPr>
              <a:t>https://github.com/emilianolel/Proyecto_BEDU_Equipo_5/blob/main/Proyecto.ipynb</a:t>
            </a:r>
            <a:r>
              <a:rPr b="0" lang="es" sz="1800">
                <a:latin typeface="PT Sans"/>
                <a:ea typeface="PT Sans"/>
                <a:cs typeface="PT Sans"/>
                <a:sym typeface="PT Sans"/>
              </a:rPr>
              <a:t> </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3"/>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Identificación de un problema</a:t>
            </a:r>
            <a:endParaRPr/>
          </a:p>
        </p:txBody>
      </p:sp>
      <p:sp>
        <p:nvSpPr>
          <p:cNvPr id="608" name="Google Shape;608;p33"/>
          <p:cNvSpPr txBox="1"/>
          <p:nvPr>
            <p:ph idx="4294967295" type="body"/>
          </p:nvPr>
        </p:nvSpPr>
        <p:spPr>
          <a:xfrm>
            <a:off x="1048350" y="1288800"/>
            <a:ext cx="7047300" cy="31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200"/>
              <a:t>Desde el año 2000, la diabetes mellitus en México fue la primera causa de muerte entre las mujeres y la segunda entre los hombres.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s" sz="2200"/>
              <a:t>En 2010, esta enfermedad </a:t>
            </a:r>
            <a:r>
              <a:rPr lang="es" sz="2200"/>
              <a:t>causó</a:t>
            </a:r>
            <a:r>
              <a:rPr lang="es" sz="2200"/>
              <a:t> cerca de 83,000 muertes en el país.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4"/>
          <p:cNvSpPr txBox="1"/>
          <p:nvPr>
            <p:ph type="title"/>
          </p:nvPr>
        </p:nvSpPr>
        <p:spPr>
          <a:xfrm>
            <a:off x="913875" y="519250"/>
            <a:ext cx="76392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Investigación &amp; </a:t>
            </a:r>
            <a:r>
              <a:rPr lang="es"/>
              <a:t>Búsqueda de soluciones anteriores</a:t>
            </a:r>
            <a:endParaRPr/>
          </a:p>
          <a:p>
            <a:pPr indent="0" lvl="0" marL="0" rtl="0" algn="r">
              <a:spcBef>
                <a:spcPts val="0"/>
              </a:spcBef>
              <a:spcAft>
                <a:spcPts val="0"/>
              </a:spcAft>
              <a:buNone/>
            </a:pPr>
            <a:r>
              <a:t/>
            </a:r>
            <a:endParaRPr/>
          </a:p>
        </p:txBody>
      </p:sp>
      <p:pic>
        <p:nvPicPr>
          <p:cNvPr id="614" name="Google Shape;614;p34"/>
          <p:cNvPicPr preferRelativeResize="0"/>
          <p:nvPr/>
        </p:nvPicPr>
        <p:blipFill rotWithShape="1">
          <a:blip r:embed="rId3">
            <a:alphaModFix/>
          </a:blip>
          <a:srcRect b="0" l="20394" r="0" t="0"/>
          <a:stretch/>
        </p:blipFill>
        <p:spPr>
          <a:xfrm>
            <a:off x="1630975" y="1277025"/>
            <a:ext cx="5176249" cy="3655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5"/>
          <p:cNvSpPr txBox="1"/>
          <p:nvPr>
            <p:ph type="title"/>
          </p:nvPr>
        </p:nvSpPr>
        <p:spPr>
          <a:xfrm>
            <a:off x="177150" y="1338838"/>
            <a:ext cx="87897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Preguntas</a:t>
            </a:r>
            <a:endParaRPr/>
          </a:p>
        </p:txBody>
      </p:sp>
      <p:sp>
        <p:nvSpPr>
          <p:cNvPr id="620" name="Google Shape;620;p35"/>
          <p:cNvSpPr txBox="1"/>
          <p:nvPr>
            <p:ph idx="1" type="subTitle"/>
          </p:nvPr>
        </p:nvSpPr>
        <p:spPr>
          <a:xfrm>
            <a:off x="1279000" y="3193763"/>
            <a:ext cx="6607800" cy="2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6"/>
          <p:cNvSpPr txBox="1"/>
          <p:nvPr>
            <p:ph idx="4294967295" type="body"/>
          </p:nvPr>
        </p:nvSpPr>
        <p:spPr>
          <a:xfrm>
            <a:off x="387600" y="1294975"/>
            <a:ext cx="8059800" cy="3075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sz="1700"/>
              <a:t>¿Existe alguna relación entre la diabetes y el grosor de la piel?</a:t>
            </a:r>
            <a:endParaRPr sz="1700"/>
          </a:p>
          <a:p>
            <a:pPr indent="0" lvl="0" marL="0" rtl="0" algn="l">
              <a:spcBef>
                <a:spcPts val="1200"/>
              </a:spcBef>
              <a:spcAft>
                <a:spcPts val="0"/>
              </a:spcAft>
              <a:buNone/>
            </a:pPr>
            <a:r>
              <a:rPr lang="es" sz="1700"/>
              <a:t>¿Existe alguna relación de la diabetes con la edad?</a:t>
            </a:r>
            <a:endParaRPr sz="1700"/>
          </a:p>
          <a:p>
            <a:pPr indent="0" lvl="0" marL="0" rtl="0" algn="l">
              <a:spcBef>
                <a:spcPts val="1200"/>
              </a:spcBef>
              <a:spcAft>
                <a:spcPts val="0"/>
              </a:spcAft>
              <a:buNone/>
            </a:pPr>
            <a:r>
              <a:rPr lang="es" sz="1700"/>
              <a:t>Observar la correlación entre los factores anteriormente mencionados y la diabetes.</a:t>
            </a:r>
            <a:endParaRPr sz="1700"/>
          </a:p>
          <a:p>
            <a:pPr indent="0" lvl="0" marL="0" rtl="0" algn="l">
              <a:spcBef>
                <a:spcPts val="1200"/>
              </a:spcBef>
              <a:spcAft>
                <a:spcPts val="0"/>
              </a:spcAft>
              <a:buNone/>
            </a:pPr>
            <a:r>
              <a:rPr lang="es" sz="1700"/>
              <a:t> ¿Existe alguna relación entre el embarazo y la diabetes?</a:t>
            </a:r>
            <a:endParaRPr sz="1700"/>
          </a:p>
          <a:p>
            <a:pPr indent="0" lvl="0" marL="0" rtl="0" algn="l">
              <a:spcBef>
                <a:spcPts val="1200"/>
              </a:spcBef>
              <a:spcAft>
                <a:spcPts val="0"/>
              </a:spcAft>
              <a:buNone/>
            </a:pPr>
            <a:r>
              <a:rPr lang="es" sz="1700"/>
              <a:t>¿Quienes son más propensos a contraer esta enfermedad, </a:t>
            </a:r>
            <a:r>
              <a:rPr lang="es" sz="1700"/>
              <a:t>hombres o mujeres</a:t>
            </a:r>
            <a:r>
              <a:rPr lang="es" sz="1700"/>
              <a:t>?</a:t>
            </a:r>
            <a:endParaRPr sz="1700"/>
          </a:p>
          <a:p>
            <a:pPr indent="0" lvl="0" marL="0" rtl="0" algn="l">
              <a:spcBef>
                <a:spcPts val="1200"/>
              </a:spcBef>
              <a:spcAft>
                <a:spcPts val="1200"/>
              </a:spcAft>
              <a:buNone/>
            </a:pPr>
            <a:r>
              <a:rPr lang="es" sz="1700"/>
              <a:t>¿Qué factor de riesgo hay que tener más en cuenta para evitar contraer diabetes?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7"/>
          <p:cNvSpPr txBox="1"/>
          <p:nvPr>
            <p:ph type="ctrTitle"/>
          </p:nvPr>
        </p:nvSpPr>
        <p:spPr>
          <a:xfrm>
            <a:off x="540000" y="1598750"/>
            <a:ext cx="3512700" cy="100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Limpieza de datos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8"/>
          <p:cNvSpPr txBox="1"/>
          <p:nvPr>
            <p:ph type="title"/>
          </p:nvPr>
        </p:nvSpPr>
        <p:spPr>
          <a:xfrm>
            <a:off x="1256675" y="519250"/>
            <a:ext cx="70473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Observación de variables </a:t>
            </a:r>
            <a:endParaRPr/>
          </a:p>
        </p:txBody>
      </p:sp>
      <p:sp>
        <p:nvSpPr>
          <p:cNvPr id="636" name="Google Shape;636;p38"/>
          <p:cNvSpPr txBox="1"/>
          <p:nvPr/>
        </p:nvSpPr>
        <p:spPr>
          <a:xfrm>
            <a:off x="644400" y="878725"/>
            <a:ext cx="7659600" cy="4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a:solidFill>
                  <a:srgbClr val="999999"/>
                </a:solidFill>
                <a:latin typeface="PT Sans"/>
                <a:ea typeface="PT Sans"/>
                <a:cs typeface="PT Sans"/>
                <a:sym typeface="PT Sans"/>
              </a:rPr>
              <a:t>Cada registro contiene ciertos parámetros de mujeres de la India de al menos 21 años.</a:t>
            </a:r>
            <a:endParaRPr>
              <a:solidFill>
                <a:srgbClr val="999999"/>
              </a:solidFill>
              <a:latin typeface="PT Sans"/>
              <a:ea typeface="PT Sans"/>
              <a:cs typeface="PT Sans"/>
              <a:sym typeface="PT Sans"/>
            </a:endParaRPr>
          </a:p>
          <a:p>
            <a:pPr indent="0" lvl="0" marL="0" rtl="0" algn="l">
              <a:lnSpc>
                <a:spcPct val="115000"/>
              </a:lnSpc>
              <a:spcBef>
                <a:spcPts val="1200"/>
              </a:spcBef>
              <a:spcAft>
                <a:spcPts val="0"/>
              </a:spcAft>
              <a:buNone/>
            </a:pPr>
            <a:r>
              <a:rPr lang="es">
                <a:solidFill>
                  <a:srgbClr val="999999"/>
                </a:solidFill>
                <a:latin typeface="PT Sans"/>
                <a:ea typeface="PT Sans"/>
                <a:cs typeface="PT Sans"/>
                <a:sym typeface="PT Sans"/>
              </a:rPr>
              <a:t>Los campos del dataset son los siguientes:</a:t>
            </a:r>
            <a:endParaRPr>
              <a:solidFill>
                <a:srgbClr val="999999"/>
              </a:solidFill>
              <a:latin typeface="PT Sans"/>
              <a:ea typeface="PT Sans"/>
              <a:cs typeface="PT Sans"/>
              <a:sym typeface="PT Sans"/>
            </a:endParaRPr>
          </a:p>
          <a:p>
            <a:pPr indent="-317500" lvl="0" marL="457200" rtl="0" algn="l">
              <a:lnSpc>
                <a:spcPct val="115000"/>
              </a:lnSpc>
              <a:spcBef>
                <a:spcPts val="1200"/>
              </a:spcBef>
              <a:spcAft>
                <a:spcPts val="0"/>
              </a:spcAft>
              <a:buClr>
                <a:srgbClr val="999999"/>
              </a:buClr>
              <a:buSzPts val="1400"/>
              <a:buFont typeface="PT Sans"/>
              <a:buChar char="●"/>
            </a:pPr>
            <a:r>
              <a:rPr lang="es">
                <a:solidFill>
                  <a:srgbClr val="999999"/>
                </a:solidFill>
                <a:latin typeface="PT Sans"/>
                <a:ea typeface="PT Sans"/>
                <a:cs typeface="PT Sans"/>
                <a:sym typeface="PT Sans"/>
              </a:rPr>
              <a:t>Pregnancies: Número de veces que se ha embarazado.</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Glucose: </a:t>
            </a:r>
            <a:r>
              <a:rPr lang="es">
                <a:solidFill>
                  <a:srgbClr val="999999"/>
                </a:solidFill>
                <a:latin typeface="PT Sans"/>
                <a:ea typeface="PT Sans"/>
                <a:cs typeface="PT Sans"/>
                <a:sym typeface="PT Sans"/>
              </a:rPr>
              <a:t>Concentración</a:t>
            </a:r>
            <a:r>
              <a:rPr lang="es">
                <a:solidFill>
                  <a:srgbClr val="999999"/>
                </a:solidFill>
                <a:latin typeface="PT Sans"/>
                <a:ea typeface="PT Sans"/>
                <a:cs typeface="PT Sans"/>
                <a:sym typeface="PT Sans"/>
              </a:rPr>
              <a:t> de glucosa en plasma a dos horas en un test oral de tolerancia a la glucosa.</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BloodPressure: Presión sanguínea.</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SkinThicness: Grosor de la piel del tricep.</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Insulin: Suero de insulina.</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BMI: Índice de masa corporal.</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DiabetesPedigreeFunction: Diabetes pedigree function.</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Age: Edad. El riesgo aumenta con la edad. Esto puede deberse a que la actividad física es menor, se pierde masa muscular y se aumenta de peso a medida que envejeces. Sin embargo la diabetes tipo 2 también está aumentando entre los niños, los adolescentes y los adultos jóvenes.</a:t>
            </a:r>
            <a:endParaRPr>
              <a:solidFill>
                <a:srgbClr val="999999"/>
              </a:solidFill>
              <a:latin typeface="PT Sans"/>
              <a:ea typeface="PT Sans"/>
              <a:cs typeface="PT Sans"/>
              <a:sym typeface="PT Sans"/>
            </a:endParaRPr>
          </a:p>
          <a:p>
            <a:pPr indent="-317500" lvl="0" marL="457200" rtl="0" algn="l">
              <a:lnSpc>
                <a:spcPct val="115000"/>
              </a:lnSpc>
              <a:spcBef>
                <a:spcPts val="0"/>
              </a:spcBef>
              <a:spcAft>
                <a:spcPts val="0"/>
              </a:spcAft>
              <a:buClr>
                <a:srgbClr val="999999"/>
              </a:buClr>
              <a:buSzPts val="1400"/>
              <a:buFont typeface="PT Sans"/>
              <a:buChar char="●"/>
            </a:pPr>
            <a:r>
              <a:rPr lang="es">
                <a:solidFill>
                  <a:srgbClr val="999999"/>
                </a:solidFill>
                <a:latin typeface="PT Sans"/>
                <a:ea typeface="PT Sans"/>
                <a:cs typeface="PT Sans"/>
                <a:sym typeface="PT Sans"/>
              </a:rPr>
              <a:t>Outcome: 0 o 1.</a:t>
            </a:r>
            <a:endParaRPr>
              <a:solidFill>
                <a:srgbClr val="999999"/>
              </a:solidFill>
              <a:latin typeface="PT Sans"/>
              <a:ea typeface="PT Sans"/>
              <a:cs typeface="PT Sans"/>
              <a:sym typeface="P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bstract Curve">
  <a:themeElements>
    <a:clrScheme name="Simple Light">
      <a:dk1>
        <a:srgbClr val="000000"/>
      </a:dk1>
      <a:lt1>
        <a:srgbClr val="FFFFFF"/>
      </a:lt1>
      <a:dk2>
        <a:srgbClr val="94D7F2"/>
      </a:dk2>
      <a:lt2>
        <a:srgbClr val="A2E4F2"/>
      </a:lt2>
      <a:accent1>
        <a:srgbClr val="F2CB57"/>
      </a:accent1>
      <a:accent2>
        <a:srgbClr val="A67212"/>
      </a:accent2>
      <a:accent3>
        <a:srgbClr val="F2DC99"/>
      </a:accent3>
      <a:accent4>
        <a:srgbClr val="F2CB57"/>
      </a:accent4>
      <a:accent5>
        <a:srgbClr val="D19C00"/>
      </a:accent5>
      <a:accent6>
        <a:srgbClr val="D3AB3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